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7128-055C-4AD0-9A7D-2F6020DC3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CEE7B-C2D9-438D-AC75-B5CBAA5E5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D996C-3147-4125-BEBC-D2799C4B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2DFE-5C20-472D-90B0-C4FF3723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97504-FE03-47BD-95C9-BAB38C35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2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EE90-D98B-4B7A-92AE-1EF2634F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D2931-12B9-48E3-B2F0-FD880D922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A5FD3-6E4C-438A-8E2C-97C5E346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88CE-4A10-4B84-A1E8-62C0DBB5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5E6A1-6D1D-4FB9-A15B-17B91534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A5948-8B35-481A-A3D2-A864371CD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FF2D4-5288-465A-8CCE-E4A5D3DFC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4E44-37A0-460F-B38E-DCC10AD6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BD07-295A-4704-BCF1-8F9D951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200F-02C0-4376-AAB0-4AA713F7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6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AD27-C623-4E8A-81B8-D0380A5B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6C8D-913D-4031-8167-A9F5C2A23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4BAB-7D3E-49B1-8B9F-10537BEF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C0D9-F7D5-46D6-995D-2208F71B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BFB05-70DB-45DA-A4BF-D056389A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3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E6BC-FD7D-48B3-AE89-E69C0A0F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2436C-C620-43A6-8D95-7B929DF88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96D8B-CC80-4456-9EA5-594E6C10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26E5-2399-45A1-89CB-611CF73F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AC7D-77A6-4DB3-BC30-CD5735B4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364F-FB9A-43A1-9156-5D1A0758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2A98-1470-439A-B679-71288E8A1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FC753-85CF-4086-BB8E-3183FD493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6066B-4A8E-4BBF-9828-BC72FFC4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9977E-0AFC-4BEF-B9D3-CFAC7756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BD498-C6D8-4704-A1FD-7026EC67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9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74AF-5266-4B6C-91BA-5DC291D4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151F-CF1C-40B5-82E2-92B0842C5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89A98-38E0-4323-B19B-CE3113DC7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CDAD7-8370-4CE1-91F4-1F65E5780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B3F91-BD5E-456B-A002-9AF449A5A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3619D-A191-4805-9847-1BCD5940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C00FC-2287-42B7-9BB2-E6A935A9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5420F-1432-49F3-8F14-D0BA9DC6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2F29-4457-4086-8BCA-9E9D6D0D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67871-5428-4E93-8217-0734FE79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18DB8-C0F8-487D-9289-C84C3E1E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921E7-CDFC-4F57-A6C3-CC7707AA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3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438A2-FE93-4E25-BD2A-29E84E3E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E9CF7-FD53-443C-A342-915A4165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04E37-66B5-4BCF-A383-E74296CF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3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ACE3-823A-41F0-BAF1-B4DD8FD5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3EC1-CB04-43B3-B994-EE39E170C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4BD35-2F73-4459-B14A-B1A6E987A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26FAA-1FE6-4596-861F-D4B0B8C4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A5F6-79FB-4096-905D-E773ADA9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9CB29-4AC4-4495-BA3F-6BAEEBB9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3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F37A-00A2-4CCC-B061-B6899984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CC164-E97B-45C9-8D86-BE064D115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5CA9D-0323-49AC-B3B4-06EAF2B10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D8F70-C8E7-4792-9CCF-6566A8A5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4F419-39E0-4B1E-BFC5-51779B0D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39091-D8A8-46C3-BC66-4627D0EE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6D98E-F6E6-4FD6-933F-76A34DF0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59C0-0AC3-4167-9CD6-E18F7909B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AD840-5315-48BC-B195-3585613C6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82F1F-B4A9-46B6-B5B2-CD673D626A5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257A5-2CD6-4E6D-9DB2-49DA71717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9E1D8-33DD-4A94-A141-C89669E02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F1613-5990-4A37-B1EA-40951C7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8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F506871-47B6-4FBB-B35E-34EE906AC916}"/>
                  </a:ext>
                </a:extLst>
              </p:cNvPr>
              <p:cNvSpPr/>
              <p:nvPr/>
            </p:nvSpPr>
            <p:spPr>
              <a:xfrm>
                <a:off x="3707933" y="1065402"/>
                <a:ext cx="3137483" cy="4613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Initialize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/>
                  <a:t> individuals randomly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F506871-47B6-4FBB-B35E-34EE906AC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33" y="1065402"/>
                <a:ext cx="3137483" cy="461394"/>
              </a:xfrm>
              <a:prstGeom prst="rect">
                <a:avLst/>
              </a:prstGeom>
              <a:blipFill>
                <a:blip r:embed="rId2"/>
                <a:stretch>
                  <a:fillRect l="-580" r="-774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1458EB8-D74A-43EB-B9FC-F841921F71B1}"/>
              </a:ext>
            </a:extLst>
          </p:cNvPr>
          <p:cNvSpPr/>
          <p:nvPr/>
        </p:nvSpPr>
        <p:spPr>
          <a:xfrm>
            <a:off x="3707932" y="1971413"/>
            <a:ext cx="3137483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Evaluate each individual </a:t>
            </a:r>
          </a:p>
          <a:p>
            <a:pPr algn="ctr"/>
            <a:r>
              <a:rPr lang="en-US" sz="1600" dirty="0"/>
              <a:t>to assign fitness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A72620-676F-49A7-8B69-B20F2761EE0F}"/>
                  </a:ext>
                </a:extLst>
              </p:cNvPr>
              <p:cNvSpPr/>
              <p:nvPr/>
            </p:nvSpPr>
            <p:spPr>
              <a:xfrm>
                <a:off x="3707932" y="2877424"/>
                <a:ext cx="3137483" cy="4613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Choose the best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dirty="0"/>
                  <a:t> as parents to breed the next generation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A72620-676F-49A7-8B69-B20F2761E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32" y="2877424"/>
                <a:ext cx="3137483" cy="461394"/>
              </a:xfrm>
              <a:prstGeom prst="rect">
                <a:avLst/>
              </a:prstGeom>
              <a:blipFill>
                <a:blip r:embed="rId3"/>
                <a:stretch>
                  <a:fillRect t="-1538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B72E72-185B-4376-9D48-9D4485976CD9}"/>
                  </a:ext>
                </a:extLst>
              </p:cNvPr>
              <p:cNvSpPr/>
              <p:nvPr/>
            </p:nvSpPr>
            <p:spPr>
              <a:xfrm>
                <a:off x="3707932" y="3699545"/>
                <a:ext cx="3137483" cy="4613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Generate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/>
                  <a:t> children </a:t>
                </a:r>
              </a:p>
              <a:p>
                <a:pPr algn="ctr"/>
                <a:r>
                  <a:rPr lang="en-US" sz="1600" dirty="0"/>
                  <a:t>by random mutation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B72E72-185B-4376-9D48-9D4485976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32" y="3699545"/>
                <a:ext cx="3137483" cy="461394"/>
              </a:xfrm>
              <a:prstGeom prst="rect">
                <a:avLst/>
              </a:prstGeom>
              <a:blipFill>
                <a:blip r:embed="rId4"/>
                <a:stretch>
                  <a:fillRect t="-1538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4E4C6E-5FF7-4BCC-9344-C1EA685FF13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276674" y="2432807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654A0-C7E5-459B-9E13-594AF48021D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276674" y="3338818"/>
            <a:ext cx="0" cy="36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5CAE01B-BE53-449B-849F-8709EA4C7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9" y="1181783"/>
            <a:ext cx="323895" cy="2286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A4C850-11D8-49DE-864F-AE8E698948A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09" y="1181783"/>
            <a:ext cx="323895" cy="2286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6A995E-E070-479A-9B57-C24A4A5DCF06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335" y="1181783"/>
            <a:ext cx="323895" cy="2286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13504E-E55B-4AD4-9848-BD21B9BDEC46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55" y="1181783"/>
            <a:ext cx="323895" cy="2286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029930-840A-4C6B-A539-0EB83ED6E6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75" y="1181783"/>
            <a:ext cx="323895" cy="2286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6C8E07-02BC-4843-9220-3DDE261BBF2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795" y="1181783"/>
            <a:ext cx="323895" cy="2286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B14BA14-D7F4-4CFC-BADF-22625B587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410" y="3044140"/>
            <a:ext cx="323895" cy="2286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DDD5341-3C1B-4257-B2A9-BABA6219A59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30" y="3044140"/>
            <a:ext cx="323895" cy="2286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5A1DAC-D0AB-41A0-ACDF-B480363241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988" r="20582" b="13123"/>
          <a:stretch/>
        </p:blipFill>
        <p:spPr>
          <a:xfrm>
            <a:off x="7258944" y="1663105"/>
            <a:ext cx="2310426" cy="1128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D246700-B28D-4843-84F7-35F4191A91F6}"/>
                  </a:ext>
                </a:extLst>
              </p:cNvPr>
              <p:cNvSpPr/>
              <p:nvPr/>
            </p:nvSpPr>
            <p:spPr>
              <a:xfrm>
                <a:off x="3707931" y="4479721"/>
                <a:ext cx="3137483" cy="4613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Put the parents and children together to get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/>
                  <a:t> again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D246700-B28D-4843-84F7-35F4191A9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31" y="4479721"/>
                <a:ext cx="3137483" cy="461394"/>
              </a:xfrm>
              <a:prstGeom prst="rect">
                <a:avLst/>
              </a:prstGeom>
              <a:blipFill>
                <a:blip r:embed="rId7"/>
                <a:stretch>
                  <a:fillRect t="-1538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A49504-DAB5-400F-BB0D-031C262EDC14}"/>
              </a:ext>
            </a:extLst>
          </p:cNvPr>
          <p:cNvCxnSpPr>
            <a:stCxn id="8" idx="2"/>
            <a:endCxn id="27" idx="0"/>
          </p:cNvCxnSpPr>
          <p:nvPr/>
        </p:nvCxnSpPr>
        <p:spPr>
          <a:xfrm flipH="1">
            <a:off x="5276673" y="4160939"/>
            <a:ext cx="1" cy="31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0F6F6AB-94B6-4E0D-881E-7D23FCC6C8BC}"/>
              </a:ext>
            </a:extLst>
          </p:cNvPr>
          <p:cNvCxnSpPr>
            <a:stCxn id="27" idx="1"/>
            <a:endCxn id="6" idx="1"/>
          </p:cNvCxnSpPr>
          <p:nvPr/>
        </p:nvCxnSpPr>
        <p:spPr>
          <a:xfrm rot="10800000" flipH="1">
            <a:off x="3707930" y="2202110"/>
            <a:ext cx="1" cy="2508308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5924CC-4959-49F5-958B-CB2C7EC2C3D3}"/>
              </a:ext>
            </a:extLst>
          </p:cNvPr>
          <p:cNvCxnSpPr>
            <a:endCxn id="6" idx="0"/>
          </p:cNvCxnSpPr>
          <p:nvPr/>
        </p:nvCxnSpPr>
        <p:spPr>
          <a:xfrm>
            <a:off x="5276671" y="1526796"/>
            <a:ext cx="3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D1C81E2-6D61-4C20-A5A6-BD2744925CF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131" y="3837920"/>
            <a:ext cx="323895" cy="22863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E4FA988-D34F-4276-8F25-4E6B0616F80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57" y="3837920"/>
            <a:ext cx="323895" cy="22863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1ADDC09-2E70-4B73-A1AA-57C23A5F7F6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177" y="3837920"/>
            <a:ext cx="323895" cy="22863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4BF3936-EF11-4A27-B12A-4D8B8C3C01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997" y="3837920"/>
            <a:ext cx="323895" cy="22863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CDE41C-B690-49F0-8CBE-EED70D199A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9" y="4596102"/>
            <a:ext cx="323895" cy="22863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172B6B1-6E5A-42A3-B166-C68E1F193D7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09" y="4596102"/>
            <a:ext cx="323895" cy="22863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387EB1A-57DC-4873-9E64-51622322A7A7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335" y="4596102"/>
            <a:ext cx="323895" cy="22863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F8D0F8A-66A2-49AA-A3CE-01AE5467BC7A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55" y="4596102"/>
            <a:ext cx="323895" cy="2286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FFEBA32-91FF-48DC-9140-4B3C6FF7BD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75" y="4596102"/>
            <a:ext cx="323895" cy="2286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A92CC86-241B-481B-B47F-6934515C053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795" y="4596102"/>
            <a:ext cx="323895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3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6E5BE5-3E6B-4A55-8BAB-56746FADD71F}"/>
              </a:ext>
            </a:extLst>
          </p:cNvPr>
          <p:cNvSpPr/>
          <p:nvPr/>
        </p:nvSpPr>
        <p:spPr>
          <a:xfrm>
            <a:off x="2303382" y="2175317"/>
            <a:ext cx="461394" cy="46139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908D1-477D-4C21-805A-745BC6AF7221}"/>
              </a:ext>
            </a:extLst>
          </p:cNvPr>
          <p:cNvSpPr/>
          <p:nvPr/>
        </p:nvSpPr>
        <p:spPr>
          <a:xfrm>
            <a:off x="3087149" y="2175317"/>
            <a:ext cx="461394" cy="46139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neg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837CF5-7B2D-48FD-9216-46C3C27A0BDD}"/>
              </a:ext>
            </a:extLst>
          </p:cNvPr>
          <p:cNvSpPr/>
          <p:nvPr/>
        </p:nvSpPr>
        <p:spPr>
          <a:xfrm>
            <a:off x="3892492" y="2175317"/>
            <a:ext cx="461394" cy="46139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B7EC5E-3957-48DE-A9E5-27A319B4A0DE}"/>
              </a:ext>
            </a:extLst>
          </p:cNvPr>
          <p:cNvSpPr/>
          <p:nvPr/>
        </p:nvSpPr>
        <p:spPr>
          <a:xfrm>
            <a:off x="4681057" y="2175317"/>
            <a:ext cx="461394" cy="46139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865168-DDA5-46F6-96F8-BF9606609F5F}"/>
                  </a:ext>
                </a:extLst>
              </p:cNvPr>
              <p:cNvSpPr txBox="1"/>
              <p:nvPr/>
            </p:nvSpPr>
            <p:spPr>
              <a:xfrm>
                <a:off x="5226341" y="2221348"/>
                <a:ext cx="693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865168-DDA5-46F6-96F8-BF960660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341" y="2221348"/>
                <a:ext cx="6934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0B9A48A9-3D17-4AB7-8636-B4C9C543FEC4}"/>
              </a:ext>
            </a:extLst>
          </p:cNvPr>
          <p:cNvSpPr/>
          <p:nvPr/>
        </p:nvSpPr>
        <p:spPr>
          <a:xfrm>
            <a:off x="5865303" y="2175317"/>
            <a:ext cx="461394" cy="46139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9316D8-4EA1-4302-8BFB-6F0C1B43ABB4}"/>
              </a:ext>
            </a:extLst>
          </p:cNvPr>
          <p:cNvSpPr/>
          <p:nvPr/>
        </p:nvSpPr>
        <p:spPr>
          <a:xfrm>
            <a:off x="6657364" y="2175317"/>
            <a:ext cx="461394" cy="46139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BD0F34-C432-470E-B239-469A29DECE79}"/>
              </a:ext>
            </a:extLst>
          </p:cNvPr>
          <p:cNvSpPr/>
          <p:nvPr/>
        </p:nvSpPr>
        <p:spPr>
          <a:xfrm>
            <a:off x="8002663" y="2175317"/>
            <a:ext cx="461394" cy="46139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56A918-4C29-4F87-AE93-83F8A754213F}"/>
              </a:ext>
            </a:extLst>
          </p:cNvPr>
          <p:cNvCxnSpPr>
            <a:cxnSpLocks/>
          </p:cNvCxnSpPr>
          <p:nvPr/>
        </p:nvCxnSpPr>
        <p:spPr>
          <a:xfrm flipV="1">
            <a:off x="8464057" y="2394715"/>
            <a:ext cx="450730" cy="2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5B13824-70F5-4B9E-9788-B5C423CA1C5F}"/>
                  </a:ext>
                </a:extLst>
              </p:cNvPr>
              <p:cNvSpPr txBox="1"/>
              <p:nvPr/>
            </p:nvSpPr>
            <p:spPr>
              <a:xfrm>
                <a:off x="8755048" y="2221348"/>
                <a:ext cx="684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5B13824-70F5-4B9E-9788-B5C423CA1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048" y="2221348"/>
                <a:ext cx="68406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EAA43554-E917-4191-BB4A-6FC132935EC4}"/>
              </a:ext>
            </a:extLst>
          </p:cNvPr>
          <p:cNvSpPr/>
          <p:nvPr/>
        </p:nvSpPr>
        <p:spPr>
          <a:xfrm>
            <a:off x="1679510" y="1828798"/>
            <a:ext cx="270588" cy="2679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57C101-782E-41C4-9F78-3698B8FD7260}"/>
              </a:ext>
            </a:extLst>
          </p:cNvPr>
          <p:cNvSpPr/>
          <p:nvPr/>
        </p:nvSpPr>
        <p:spPr>
          <a:xfrm>
            <a:off x="1679510" y="2272047"/>
            <a:ext cx="270588" cy="2679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A6E8A-D195-4539-BD15-8DB7CE422FB1}"/>
              </a:ext>
            </a:extLst>
          </p:cNvPr>
          <p:cNvSpPr/>
          <p:nvPr/>
        </p:nvSpPr>
        <p:spPr>
          <a:xfrm>
            <a:off x="1679510" y="2773928"/>
            <a:ext cx="270588" cy="2679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4AE8D96-C292-48EB-9232-C16CFAB35228}"/>
              </a:ext>
            </a:extLst>
          </p:cNvPr>
          <p:cNvCxnSpPr>
            <a:stCxn id="18" idx="3"/>
            <a:endCxn id="4" idx="2"/>
          </p:cNvCxnSpPr>
          <p:nvPr/>
        </p:nvCxnSpPr>
        <p:spPr>
          <a:xfrm flipV="1">
            <a:off x="1950098" y="2406014"/>
            <a:ext cx="35328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9B39962-0AC7-4E97-AE09-6F39BC4736EF}"/>
              </a:ext>
            </a:extLst>
          </p:cNvPr>
          <p:cNvCxnSpPr>
            <a:cxnSpLocks/>
            <a:stCxn id="17" idx="3"/>
            <a:endCxn id="4" idx="0"/>
          </p:cNvCxnSpPr>
          <p:nvPr/>
        </p:nvCxnSpPr>
        <p:spPr>
          <a:xfrm>
            <a:off x="1950098" y="1962766"/>
            <a:ext cx="583981" cy="2125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D48A63-DEBA-43C1-BDD5-1532DC4EDB28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764776" y="2406014"/>
            <a:ext cx="322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1912EC52-D130-4844-A865-1D5E83C8197A}"/>
              </a:ext>
            </a:extLst>
          </p:cNvPr>
          <p:cNvCxnSpPr>
            <a:stCxn id="19" idx="3"/>
            <a:endCxn id="6" idx="3"/>
          </p:cNvCxnSpPr>
          <p:nvPr/>
        </p:nvCxnSpPr>
        <p:spPr>
          <a:xfrm flipV="1">
            <a:off x="1950098" y="2569141"/>
            <a:ext cx="2009964" cy="3387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D3A8D68-0E94-4358-BE92-FB91CEFA93E5}"/>
              </a:ext>
            </a:extLst>
          </p:cNvPr>
          <p:cNvCxnSpPr>
            <a:stCxn id="19" idx="3"/>
            <a:endCxn id="7" idx="3"/>
          </p:cNvCxnSpPr>
          <p:nvPr/>
        </p:nvCxnSpPr>
        <p:spPr>
          <a:xfrm flipV="1">
            <a:off x="1950098" y="2569141"/>
            <a:ext cx="2798529" cy="3387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9C1C30AA-59CC-4067-B9C6-AA56FA810FB1}"/>
              </a:ext>
            </a:extLst>
          </p:cNvPr>
          <p:cNvCxnSpPr>
            <a:stCxn id="5" idx="6"/>
            <a:endCxn id="7" idx="0"/>
          </p:cNvCxnSpPr>
          <p:nvPr/>
        </p:nvCxnSpPr>
        <p:spPr>
          <a:xfrm flipV="1">
            <a:off x="3548543" y="2175317"/>
            <a:ext cx="1363211" cy="230697"/>
          </a:xfrm>
          <a:prstGeom prst="curvedConnector4">
            <a:avLst>
              <a:gd name="adj1" fmla="val 18951"/>
              <a:gd name="adj2" fmla="val 199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F329E4-5398-4C30-A21D-6E7035363A51}"/>
              </a:ext>
            </a:extLst>
          </p:cNvPr>
          <p:cNvCxnSpPr>
            <a:stCxn id="8" idx="1"/>
          </p:cNvCxnSpPr>
          <p:nvPr/>
        </p:nvCxnSpPr>
        <p:spPr>
          <a:xfrm>
            <a:off x="5226341" y="2406014"/>
            <a:ext cx="260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5AF84985-E908-4FF3-BDF8-F91257ECF831}"/>
              </a:ext>
            </a:extLst>
          </p:cNvPr>
          <p:cNvCxnSpPr>
            <a:stCxn id="17" idx="3"/>
            <a:endCxn id="6" idx="0"/>
          </p:cNvCxnSpPr>
          <p:nvPr/>
        </p:nvCxnSpPr>
        <p:spPr>
          <a:xfrm>
            <a:off x="1950098" y="1962766"/>
            <a:ext cx="2173091" cy="2125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97EA437-4DDB-4285-8AC4-7ACA9CDA9301}"/>
              </a:ext>
            </a:extLst>
          </p:cNvPr>
          <p:cNvSpPr/>
          <p:nvPr/>
        </p:nvSpPr>
        <p:spPr>
          <a:xfrm>
            <a:off x="7330013" y="2186616"/>
            <a:ext cx="461394" cy="46139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F70CC91-C642-442A-BA52-B217CFAEB53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326697" y="2406014"/>
            <a:ext cx="330667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B23BB742-9876-408E-BCF4-ED0C5FDFA51C}"/>
              </a:ext>
            </a:extLst>
          </p:cNvPr>
          <p:cNvCxnSpPr>
            <a:cxnSpLocks/>
            <a:stCxn id="7" idx="6"/>
            <a:endCxn id="10" idx="3"/>
          </p:cNvCxnSpPr>
          <p:nvPr/>
        </p:nvCxnSpPr>
        <p:spPr>
          <a:xfrm>
            <a:off x="5142451" y="2406014"/>
            <a:ext cx="1582483" cy="163127"/>
          </a:xfrm>
          <a:prstGeom prst="curvedConnector4">
            <a:avLst>
              <a:gd name="adj1" fmla="val 3054"/>
              <a:gd name="adj2" fmla="val 182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8E872C6-1C88-4390-813C-E55B02A545BD}"/>
              </a:ext>
            </a:extLst>
          </p:cNvPr>
          <p:cNvCxnSpPr>
            <a:stCxn id="10" idx="6"/>
            <a:endCxn id="11" idx="0"/>
          </p:cNvCxnSpPr>
          <p:nvPr/>
        </p:nvCxnSpPr>
        <p:spPr>
          <a:xfrm flipV="1">
            <a:off x="7118758" y="2175317"/>
            <a:ext cx="1114602" cy="230697"/>
          </a:xfrm>
          <a:prstGeom prst="curvedConnector4">
            <a:avLst>
              <a:gd name="adj1" fmla="val 12863"/>
              <a:gd name="adj2" fmla="val 199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9CF62B41-A423-4016-8537-2C4A90490DEE}"/>
              </a:ext>
            </a:extLst>
          </p:cNvPr>
          <p:cNvCxnSpPr>
            <a:stCxn id="19" idx="3"/>
            <a:endCxn id="11" idx="4"/>
          </p:cNvCxnSpPr>
          <p:nvPr/>
        </p:nvCxnSpPr>
        <p:spPr>
          <a:xfrm flipV="1">
            <a:off x="1950098" y="2636711"/>
            <a:ext cx="6283262" cy="2711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98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Shuhua Gao</dc:creator>
  <cp:lastModifiedBy>Shuhua Gao</cp:lastModifiedBy>
  <cp:revision>5</cp:revision>
  <dcterms:created xsi:type="dcterms:W3CDTF">2018-10-23T12:48:34Z</dcterms:created>
  <dcterms:modified xsi:type="dcterms:W3CDTF">2018-10-23T15:07:30Z</dcterms:modified>
</cp:coreProperties>
</file>