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7" r:id="rId2"/>
    <p:sldId id="256" r:id="rId3"/>
    <p:sldId id="259" r:id="rId4"/>
    <p:sldId id="269" r:id="rId5"/>
    <p:sldId id="261" r:id="rId6"/>
    <p:sldId id="260" r:id="rId7"/>
    <p:sldId id="268" r:id="rId8"/>
    <p:sldId id="267" r:id="rId9"/>
    <p:sldId id="265" r:id="rId10"/>
    <p:sldId id="263" r:id="rId11"/>
    <p:sldId id="266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C0B3155-69F9-4C84-B88B-EC5B6756643E}">
          <p14:sldIdLst>
            <p14:sldId id="257"/>
            <p14:sldId id="256"/>
            <p14:sldId id="259"/>
            <p14:sldId id="269"/>
            <p14:sldId id="261"/>
            <p14:sldId id="260"/>
            <p14:sldId id="268"/>
            <p14:sldId id="267"/>
            <p14:sldId id="265"/>
            <p14:sldId id="263"/>
            <p14:sldId id="266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9755A1-5E06-4880-995C-1B538EAE9EE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436C27-6C13-4728-848B-20362FA93674}">
      <dgm:prSet phldrT="[Text]"/>
      <dgm:spPr/>
      <dgm:t>
        <a:bodyPr/>
        <a:lstStyle/>
        <a:p>
          <a:r>
            <a:rPr lang="en-US" dirty="0" smtClean="0"/>
            <a:t>Reinforced Recommender Systems</a:t>
          </a:r>
          <a:endParaRPr lang="en-US" dirty="0"/>
        </a:p>
      </dgm:t>
    </dgm:pt>
    <dgm:pt modelId="{AAE3B833-87BF-4D1B-8226-28F19D2DA008}" type="parTrans" cxnId="{25BA704B-8327-4A81-A8E9-81CF95B08FCE}">
      <dgm:prSet/>
      <dgm:spPr/>
      <dgm:t>
        <a:bodyPr/>
        <a:lstStyle/>
        <a:p>
          <a:endParaRPr lang="en-US"/>
        </a:p>
      </dgm:t>
    </dgm:pt>
    <dgm:pt modelId="{FB1BF94C-5EE8-452E-8909-B21B59AFF172}" type="sibTrans" cxnId="{25BA704B-8327-4A81-A8E9-81CF95B08FCE}">
      <dgm:prSet/>
      <dgm:spPr/>
      <dgm:t>
        <a:bodyPr/>
        <a:lstStyle/>
        <a:p>
          <a:endParaRPr lang="en-US"/>
        </a:p>
      </dgm:t>
    </dgm:pt>
    <dgm:pt modelId="{2E1D377C-A1FE-4ADB-88D2-B3EB0BAD3531}">
      <dgm:prSet phldrT="[Text]"/>
      <dgm:spPr/>
      <dgm:t>
        <a:bodyPr/>
        <a:lstStyle/>
        <a:p>
          <a:r>
            <a:rPr lang="en-US" dirty="0" smtClean="0"/>
            <a:t>One Agent</a:t>
          </a:r>
          <a:endParaRPr lang="en-US" dirty="0"/>
        </a:p>
      </dgm:t>
    </dgm:pt>
    <dgm:pt modelId="{C12B4E97-FD62-496F-B9EE-26E7CEB4CE5C}" type="parTrans" cxnId="{6511194E-D6D9-4831-A229-0F0A10810C4D}">
      <dgm:prSet/>
      <dgm:spPr/>
      <dgm:t>
        <a:bodyPr/>
        <a:lstStyle/>
        <a:p>
          <a:endParaRPr lang="en-US"/>
        </a:p>
      </dgm:t>
    </dgm:pt>
    <dgm:pt modelId="{202DE8FD-169B-45E8-AFEE-1FA379F54690}" type="sibTrans" cxnId="{6511194E-D6D9-4831-A229-0F0A10810C4D}">
      <dgm:prSet/>
      <dgm:spPr/>
      <dgm:t>
        <a:bodyPr/>
        <a:lstStyle/>
        <a:p>
          <a:endParaRPr lang="en-US"/>
        </a:p>
      </dgm:t>
    </dgm:pt>
    <dgm:pt modelId="{D646982E-06E3-4454-972A-2EB4B88BE473}">
      <dgm:prSet phldrT="[Text]"/>
      <dgm:spPr/>
      <dgm:t>
        <a:bodyPr/>
        <a:lstStyle/>
        <a:p>
          <a:r>
            <a:rPr lang="en-US" dirty="0" smtClean="0"/>
            <a:t>One State (Multi Armed Bandit)</a:t>
          </a:r>
          <a:endParaRPr lang="en-US" dirty="0"/>
        </a:p>
      </dgm:t>
    </dgm:pt>
    <dgm:pt modelId="{9914D570-512D-47BD-9D02-F088C1E04B60}" type="parTrans" cxnId="{D85BEA43-08CC-4255-BF4F-D913A79C82CC}">
      <dgm:prSet/>
      <dgm:spPr/>
      <dgm:t>
        <a:bodyPr/>
        <a:lstStyle/>
        <a:p>
          <a:endParaRPr lang="en-US"/>
        </a:p>
      </dgm:t>
    </dgm:pt>
    <dgm:pt modelId="{58CBD9E2-1B7D-4153-B3FE-C52144A45192}" type="sibTrans" cxnId="{D85BEA43-08CC-4255-BF4F-D913A79C82CC}">
      <dgm:prSet/>
      <dgm:spPr/>
      <dgm:t>
        <a:bodyPr/>
        <a:lstStyle/>
        <a:p>
          <a:endParaRPr lang="en-US"/>
        </a:p>
      </dgm:t>
    </dgm:pt>
    <dgm:pt modelId="{24F0BABF-5D05-4891-8085-DDC876CAA02F}">
      <dgm:prSet phldrT="[Text]"/>
      <dgm:spPr/>
      <dgm:t>
        <a:bodyPr/>
        <a:lstStyle/>
        <a:p>
          <a:r>
            <a:rPr lang="en-US" dirty="0" smtClean="0"/>
            <a:t>Multi State</a:t>
          </a:r>
          <a:endParaRPr lang="en-US" dirty="0"/>
        </a:p>
      </dgm:t>
    </dgm:pt>
    <dgm:pt modelId="{57E90F76-A638-4C35-B65F-17FA4B05EF55}" type="parTrans" cxnId="{6F59C863-0FF6-4988-A0EA-C06261FB87CD}">
      <dgm:prSet/>
      <dgm:spPr/>
      <dgm:t>
        <a:bodyPr/>
        <a:lstStyle/>
        <a:p>
          <a:endParaRPr lang="en-US"/>
        </a:p>
      </dgm:t>
    </dgm:pt>
    <dgm:pt modelId="{ECDFD2F7-12CD-41B0-96DE-EECB721BB0C9}" type="sibTrans" cxnId="{6F59C863-0FF6-4988-A0EA-C06261FB87CD}">
      <dgm:prSet/>
      <dgm:spPr/>
      <dgm:t>
        <a:bodyPr/>
        <a:lstStyle/>
        <a:p>
          <a:endParaRPr lang="en-US"/>
        </a:p>
      </dgm:t>
    </dgm:pt>
    <dgm:pt modelId="{72D77F8B-4C00-4C66-89EE-678C3C219CC3}">
      <dgm:prSet phldrT="[Text]"/>
      <dgm:spPr/>
      <dgm:t>
        <a:bodyPr/>
        <a:lstStyle/>
        <a:p>
          <a:r>
            <a:rPr lang="en-US" dirty="0" smtClean="0"/>
            <a:t>Multi-Agent</a:t>
          </a:r>
          <a:endParaRPr lang="en-US" dirty="0"/>
        </a:p>
      </dgm:t>
    </dgm:pt>
    <dgm:pt modelId="{787F53C5-5720-4967-92CB-2FCFF000D87B}" type="parTrans" cxnId="{6F3649C9-D39E-45D7-AF85-E951463225E0}">
      <dgm:prSet/>
      <dgm:spPr/>
      <dgm:t>
        <a:bodyPr/>
        <a:lstStyle/>
        <a:p>
          <a:endParaRPr lang="en-US"/>
        </a:p>
      </dgm:t>
    </dgm:pt>
    <dgm:pt modelId="{F2AE62F7-B4D5-4B0C-B8D9-D20FD775EA97}" type="sibTrans" cxnId="{6F3649C9-D39E-45D7-AF85-E951463225E0}">
      <dgm:prSet/>
      <dgm:spPr/>
      <dgm:t>
        <a:bodyPr/>
        <a:lstStyle/>
        <a:p>
          <a:endParaRPr lang="en-US"/>
        </a:p>
      </dgm:t>
    </dgm:pt>
    <dgm:pt modelId="{BBCAED42-7D06-4FA5-9C09-E64817F11041}">
      <dgm:prSet phldrT="[Text]"/>
      <dgm:spPr/>
      <dgm:t>
        <a:bodyPr/>
        <a:lstStyle/>
        <a:p>
          <a:r>
            <a:rPr lang="en-US" dirty="0" smtClean="0"/>
            <a:t>“</a:t>
          </a:r>
          <a:r>
            <a:rPr lang="en-US" dirty="0" err="1" smtClean="0"/>
            <a:t>MarlRank</a:t>
          </a:r>
          <a:r>
            <a:rPr lang="en-US" dirty="0" smtClean="0"/>
            <a:t>”</a:t>
          </a:r>
          <a:endParaRPr lang="en-US" dirty="0"/>
        </a:p>
      </dgm:t>
    </dgm:pt>
    <dgm:pt modelId="{16786B9D-B646-47DE-AFA4-B9918BA5C857}" type="parTrans" cxnId="{6D7AC81A-683B-46D3-8470-6EA1EBCB43C7}">
      <dgm:prSet/>
      <dgm:spPr/>
      <dgm:t>
        <a:bodyPr/>
        <a:lstStyle/>
        <a:p>
          <a:endParaRPr lang="en-US"/>
        </a:p>
      </dgm:t>
    </dgm:pt>
    <dgm:pt modelId="{B4C345AE-838E-4B1C-8C78-5100D74CC3AC}" type="sibTrans" cxnId="{6D7AC81A-683B-46D3-8470-6EA1EBCB43C7}">
      <dgm:prSet/>
      <dgm:spPr/>
      <dgm:t>
        <a:bodyPr/>
        <a:lstStyle/>
        <a:p>
          <a:endParaRPr lang="en-US"/>
        </a:p>
      </dgm:t>
    </dgm:pt>
    <dgm:pt modelId="{8EFABD06-51AA-4E87-9353-D50BD630E9EB}">
      <dgm:prSet phldrT="[Text]"/>
      <dgm:spPr/>
      <dgm:t>
        <a:bodyPr/>
        <a:lstStyle/>
        <a:p>
          <a:r>
            <a:rPr lang="en-US" dirty="0" smtClean="0"/>
            <a:t>“RL approaches to Movie Recommendation”</a:t>
          </a:r>
          <a:endParaRPr lang="en-US" dirty="0"/>
        </a:p>
      </dgm:t>
    </dgm:pt>
    <dgm:pt modelId="{EFACA782-F481-4B75-B13B-64D52F4FBD09}" type="parTrans" cxnId="{AC85DE46-4977-40F5-991C-CCF6D24AB9D8}">
      <dgm:prSet/>
      <dgm:spPr/>
      <dgm:t>
        <a:bodyPr/>
        <a:lstStyle/>
        <a:p>
          <a:endParaRPr lang="en-US"/>
        </a:p>
      </dgm:t>
    </dgm:pt>
    <dgm:pt modelId="{9BB3DCD2-80E8-4E36-A2BE-D7C8768C8128}" type="sibTrans" cxnId="{AC85DE46-4977-40F5-991C-CCF6D24AB9D8}">
      <dgm:prSet/>
      <dgm:spPr/>
      <dgm:t>
        <a:bodyPr/>
        <a:lstStyle/>
        <a:p>
          <a:endParaRPr lang="en-US"/>
        </a:p>
      </dgm:t>
    </dgm:pt>
    <dgm:pt modelId="{947E7D39-8C7F-4FB1-9E57-E51E247CBD4B}">
      <dgm:prSet phldrT="[Text]" custT="1"/>
      <dgm:spPr/>
      <dgm:t>
        <a:bodyPr/>
        <a:lstStyle/>
        <a:p>
          <a:r>
            <a:rPr lang="en-US" sz="1400" dirty="0" smtClean="0"/>
            <a:t>“RL in E-commerce search engine”, “Simulating User Feedback for RL Based Recommendation”,… </a:t>
          </a:r>
          <a:endParaRPr lang="en-US" sz="1400" dirty="0"/>
        </a:p>
      </dgm:t>
    </dgm:pt>
    <dgm:pt modelId="{4D1385B3-D5B0-4637-9847-2717370D09BB}" type="parTrans" cxnId="{90C10B05-4C63-4899-8F54-EC79CBB4EC23}">
      <dgm:prSet/>
      <dgm:spPr/>
      <dgm:t>
        <a:bodyPr/>
        <a:lstStyle/>
        <a:p>
          <a:endParaRPr lang="en-US"/>
        </a:p>
      </dgm:t>
    </dgm:pt>
    <dgm:pt modelId="{BC5E21C5-BB41-49E3-8532-E6BBF017720A}" type="sibTrans" cxnId="{90C10B05-4C63-4899-8F54-EC79CBB4EC23}">
      <dgm:prSet/>
      <dgm:spPr/>
      <dgm:t>
        <a:bodyPr/>
        <a:lstStyle/>
        <a:p>
          <a:endParaRPr lang="en-US"/>
        </a:p>
      </dgm:t>
    </dgm:pt>
    <dgm:pt modelId="{A5A3A59B-656A-4172-AE77-67D442010982}" type="pres">
      <dgm:prSet presAssocID="{549755A1-5E06-4880-995C-1B538EAE9EE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54CB02-AD26-40AF-B959-1F89CEE9BF74}" type="pres">
      <dgm:prSet presAssocID="{17436C27-6C13-4728-848B-20362FA93674}" presName="root1" presStyleCnt="0"/>
      <dgm:spPr/>
    </dgm:pt>
    <dgm:pt modelId="{EA4DE66F-6813-4D02-9E29-781FA73B44B0}" type="pres">
      <dgm:prSet presAssocID="{17436C27-6C13-4728-848B-20362FA9367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675BD0-1FDD-42EE-93ED-6BDD7B75B408}" type="pres">
      <dgm:prSet presAssocID="{17436C27-6C13-4728-848B-20362FA93674}" presName="level2hierChild" presStyleCnt="0"/>
      <dgm:spPr/>
    </dgm:pt>
    <dgm:pt modelId="{6942F39D-11CF-42AD-96D6-D689AF2FD973}" type="pres">
      <dgm:prSet presAssocID="{C12B4E97-FD62-496F-B9EE-26E7CEB4CE5C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C6E7D70D-7556-470A-8C38-68C51959A768}" type="pres">
      <dgm:prSet presAssocID="{C12B4E97-FD62-496F-B9EE-26E7CEB4CE5C}" presName="connTx" presStyleLbl="parChTrans1D2" presStyleIdx="0" presStyleCnt="2"/>
      <dgm:spPr/>
      <dgm:t>
        <a:bodyPr/>
        <a:lstStyle/>
        <a:p>
          <a:endParaRPr lang="en-US"/>
        </a:p>
      </dgm:t>
    </dgm:pt>
    <dgm:pt modelId="{73D9B24B-5502-4E21-94BA-80C7E661218E}" type="pres">
      <dgm:prSet presAssocID="{2E1D377C-A1FE-4ADB-88D2-B3EB0BAD3531}" presName="root2" presStyleCnt="0"/>
      <dgm:spPr/>
    </dgm:pt>
    <dgm:pt modelId="{37E39386-2BFB-43F5-BE08-6BDCA22A3241}" type="pres">
      <dgm:prSet presAssocID="{2E1D377C-A1FE-4ADB-88D2-B3EB0BAD3531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E339C6-6F77-42CE-B41B-5FEB7A1FE58A}" type="pres">
      <dgm:prSet presAssocID="{2E1D377C-A1FE-4ADB-88D2-B3EB0BAD3531}" presName="level3hierChild" presStyleCnt="0"/>
      <dgm:spPr/>
    </dgm:pt>
    <dgm:pt modelId="{67512A9F-145D-4FAD-8128-E1818D19A464}" type="pres">
      <dgm:prSet presAssocID="{9914D570-512D-47BD-9D02-F088C1E04B60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5839D838-FDA2-41D2-81BE-C680FFA7C678}" type="pres">
      <dgm:prSet presAssocID="{9914D570-512D-47BD-9D02-F088C1E04B60}" presName="connTx" presStyleLbl="parChTrans1D3" presStyleIdx="0" presStyleCnt="3"/>
      <dgm:spPr/>
      <dgm:t>
        <a:bodyPr/>
        <a:lstStyle/>
        <a:p>
          <a:endParaRPr lang="en-US"/>
        </a:p>
      </dgm:t>
    </dgm:pt>
    <dgm:pt modelId="{EA24E89C-6C1C-4B18-82FA-439C7701B779}" type="pres">
      <dgm:prSet presAssocID="{D646982E-06E3-4454-972A-2EB4B88BE473}" presName="root2" presStyleCnt="0"/>
      <dgm:spPr/>
    </dgm:pt>
    <dgm:pt modelId="{F937A1BC-AA23-4E97-80E9-872E8B5AA4FF}" type="pres">
      <dgm:prSet presAssocID="{D646982E-06E3-4454-972A-2EB4B88BE473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A6E49E-21A9-4483-AE93-AD5054C66D3D}" type="pres">
      <dgm:prSet presAssocID="{D646982E-06E3-4454-972A-2EB4B88BE473}" presName="level3hierChild" presStyleCnt="0"/>
      <dgm:spPr/>
    </dgm:pt>
    <dgm:pt modelId="{FC038EC3-6A7B-43B2-B953-E32493B41466}" type="pres">
      <dgm:prSet presAssocID="{EFACA782-F481-4B75-B13B-64D52F4FBD09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661B93AC-957B-4543-8AF8-225778AD3217}" type="pres">
      <dgm:prSet presAssocID="{EFACA782-F481-4B75-B13B-64D52F4FBD09}" presName="connTx" presStyleLbl="parChTrans1D4" presStyleIdx="0" presStyleCnt="2"/>
      <dgm:spPr/>
      <dgm:t>
        <a:bodyPr/>
        <a:lstStyle/>
        <a:p>
          <a:endParaRPr lang="en-US"/>
        </a:p>
      </dgm:t>
    </dgm:pt>
    <dgm:pt modelId="{974C1436-B8B2-4F8C-A6E7-ECA98FFD6B93}" type="pres">
      <dgm:prSet presAssocID="{8EFABD06-51AA-4E87-9353-D50BD630E9EB}" presName="root2" presStyleCnt="0"/>
      <dgm:spPr/>
    </dgm:pt>
    <dgm:pt modelId="{DF77E3E0-495B-4328-B23A-4C5B87C8E245}" type="pres">
      <dgm:prSet presAssocID="{8EFABD06-51AA-4E87-9353-D50BD630E9EB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F9BE6B-E8AB-4E6D-959D-5F875EB8B8F4}" type="pres">
      <dgm:prSet presAssocID="{8EFABD06-51AA-4E87-9353-D50BD630E9EB}" presName="level3hierChild" presStyleCnt="0"/>
      <dgm:spPr/>
    </dgm:pt>
    <dgm:pt modelId="{E93C4F49-5795-4DFF-94D6-6A4E9B0824F5}" type="pres">
      <dgm:prSet presAssocID="{57E90F76-A638-4C35-B65F-17FA4B05EF55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B4F36096-DFE6-46BA-A69D-6679C375F156}" type="pres">
      <dgm:prSet presAssocID="{57E90F76-A638-4C35-B65F-17FA4B05EF55}" presName="connTx" presStyleLbl="parChTrans1D3" presStyleIdx="1" presStyleCnt="3"/>
      <dgm:spPr/>
      <dgm:t>
        <a:bodyPr/>
        <a:lstStyle/>
        <a:p>
          <a:endParaRPr lang="en-US"/>
        </a:p>
      </dgm:t>
    </dgm:pt>
    <dgm:pt modelId="{712538B8-3B66-4DDD-985B-45B91E18F1CD}" type="pres">
      <dgm:prSet presAssocID="{24F0BABF-5D05-4891-8085-DDC876CAA02F}" presName="root2" presStyleCnt="0"/>
      <dgm:spPr/>
    </dgm:pt>
    <dgm:pt modelId="{C694B086-CE99-4F67-A6A4-3B3F7B5EFBE3}" type="pres">
      <dgm:prSet presAssocID="{24F0BABF-5D05-4891-8085-DDC876CAA02F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2731B1-3A57-44DF-AACD-1A206472AC07}" type="pres">
      <dgm:prSet presAssocID="{24F0BABF-5D05-4891-8085-DDC876CAA02F}" presName="level3hierChild" presStyleCnt="0"/>
      <dgm:spPr/>
    </dgm:pt>
    <dgm:pt modelId="{4B51ACB8-52B4-43B2-8DE4-64E6B520D848}" type="pres">
      <dgm:prSet presAssocID="{4D1385B3-D5B0-4637-9847-2717370D09BB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A1BAA386-7EBE-45A9-BB2D-7D57823A9F5F}" type="pres">
      <dgm:prSet presAssocID="{4D1385B3-D5B0-4637-9847-2717370D09BB}" presName="connTx" presStyleLbl="parChTrans1D4" presStyleIdx="1" presStyleCnt="2"/>
      <dgm:spPr/>
      <dgm:t>
        <a:bodyPr/>
        <a:lstStyle/>
        <a:p>
          <a:endParaRPr lang="en-US"/>
        </a:p>
      </dgm:t>
    </dgm:pt>
    <dgm:pt modelId="{1ADCE2BE-1078-40A5-A640-F12770FED559}" type="pres">
      <dgm:prSet presAssocID="{947E7D39-8C7F-4FB1-9E57-E51E247CBD4B}" presName="root2" presStyleCnt="0"/>
      <dgm:spPr/>
    </dgm:pt>
    <dgm:pt modelId="{302BF371-C953-414C-AD95-5DD9C5758239}" type="pres">
      <dgm:prSet presAssocID="{947E7D39-8C7F-4FB1-9E57-E51E247CBD4B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203B3B-4024-4517-B937-875F579F9F8E}" type="pres">
      <dgm:prSet presAssocID="{947E7D39-8C7F-4FB1-9E57-E51E247CBD4B}" presName="level3hierChild" presStyleCnt="0"/>
      <dgm:spPr/>
    </dgm:pt>
    <dgm:pt modelId="{FC8E507B-4692-4A25-B3AF-EF1DAEF76012}" type="pres">
      <dgm:prSet presAssocID="{787F53C5-5720-4967-92CB-2FCFF000D87B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6F6D06F6-EF29-4191-B696-A990C6EAFBBA}" type="pres">
      <dgm:prSet presAssocID="{787F53C5-5720-4967-92CB-2FCFF000D87B}" presName="connTx" presStyleLbl="parChTrans1D2" presStyleIdx="1" presStyleCnt="2"/>
      <dgm:spPr/>
      <dgm:t>
        <a:bodyPr/>
        <a:lstStyle/>
        <a:p>
          <a:endParaRPr lang="en-US"/>
        </a:p>
      </dgm:t>
    </dgm:pt>
    <dgm:pt modelId="{634C8383-6B68-4FFF-AA5A-4C971A186AF2}" type="pres">
      <dgm:prSet presAssocID="{72D77F8B-4C00-4C66-89EE-678C3C219CC3}" presName="root2" presStyleCnt="0"/>
      <dgm:spPr/>
    </dgm:pt>
    <dgm:pt modelId="{D45A6797-6774-4C58-9C03-9262AA858656}" type="pres">
      <dgm:prSet presAssocID="{72D77F8B-4C00-4C66-89EE-678C3C219CC3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36D225-A50B-4C0F-B3E5-574B6F259C76}" type="pres">
      <dgm:prSet presAssocID="{72D77F8B-4C00-4C66-89EE-678C3C219CC3}" presName="level3hierChild" presStyleCnt="0"/>
      <dgm:spPr/>
    </dgm:pt>
    <dgm:pt modelId="{12F5218B-EBF8-41B8-91DD-F02716B48790}" type="pres">
      <dgm:prSet presAssocID="{16786B9D-B646-47DE-AFA4-B9918BA5C857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1226D62C-4CEF-443F-976D-1D27F45B410B}" type="pres">
      <dgm:prSet presAssocID="{16786B9D-B646-47DE-AFA4-B9918BA5C857}" presName="connTx" presStyleLbl="parChTrans1D3" presStyleIdx="2" presStyleCnt="3"/>
      <dgm:spPr/>
      <dgm:t>
        <a:bodyPr/>
        <a:lstStyle/>
        <a:p>
          <a:endParaRPr lang="en-US"/>
        </a:p>
      </dgm:t>
    </dgm:pt>
    <dgm:pt modelId="{A074473B-A98C-400D-A9B7-E3A5904908D7}" type="pres">
      <dgm:prSet presAssocID="{BBCAED42-7D06-4FA5-9C09-E64817F11041}" presName="root2" presStyleCnt="0"/>
      <dgm:spPr/>
    </dgm:pt>
    <dgm:pt modelId="{29D62A9B-9E1A-4D68-A5D6-4B643403EF8F}" type="pres">
      <dgm:prSet presAssocID="{BBCAED42-7D06-4FA5-9C09-E64817F11041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F440D0-17D1-4FEB-BDB6-1D42E95F6990}" type="pres">
      <dgm:prSet presAssocID="{BBCAED42-7D06-4FA5-9C09-E64817F11041}" presName="level3hierChild" presStyleCnt="0"/>
      <dgm:spPr/>
    </dgm:pt>
  </dgm:ptLst>
  <dgm:cxnLst>
    <dgm:cxn modelId="{6F3649C9-D39E-45D7-AF85-E951463225E0}" srcId="{17436C27-6C13-4728-848B-20362FA93674}" destId="{72D77F8B-4C00-4C66-89EE-678C3C219CC3}" srcOrd="1" destOrd="0" parTransId="{787F53C5-5720-4967-92CB-2FCFF000D87B}" sibTransId="{F2AE62F7-B4D5-4B0C-B8D9-D20FD775EA97}"/>
    <dgm:cxn modelId="{9D8E2372-8536-41E8-9ADB-FE42649CE511}" type="presOf" srcId="{8EFABD06-51AA-4E87-9353-D50BD630E9EB}" destId="{DF77E3E0-495B-4328-B23A-4C5B87C8E245}" srcOrd="0" destOrd="0" presId="urn:microsoft.com/office/officeart/2005/8/layout/hierarchy2"/>
    <dgm:cxn modelId="{72EA7AA2-C8EE-4D74-A7DA-C2CF9C794038}" type="presOf" srcId="{57E90F76-A638-4C35-B65F-17FA4B05EF55}" destId="{B4F36096-DFE6-46BA-A69D-6679C375F156}" srcOrd="1" destOrd="0" presId="urn:microsoft.com/office/officeart/2005/8/layout/hierarchy2"/>
    <dgm:cxn modelId="{BDFF2765-2BAB-4110-B018-524E9C6C3F2C}" type="presOf" srcId="{9914D570-512D-47BD-9D02-F088C1E04B60}" destId="{5839D838-FDA2-41D2-81BE-C680FFA7C678}" srcOrd="1" destOrd="0" presId="urn:microsoft.com/office/officeart/2005/8/layout/hierarchy2"/>
    <dgm:cxn modelId="{1312EE81-625D-4F91-AEA6-C4DDB862D94C}" type="presOf" srcId="{4D1385B3-D5B0-4637-9847-2717370D09BB}" destId="{4B51ACB8-52B4-43B2-8DE4-64E6B520D848}" srcOrd="0" destOrd="0" presId="urn:microsoft.com/office/officeart/2005/8/layout/hierarchy2"/>
    <dgm:cxn modelId="{A90A5208-8CD1-4482-B7AF-621E0132C850}" type="presOf" srcId="{C12B4E97-FD62-496F-B9EE-26E7CEB4CE5C}" destId="{C6E7D70D-7556-470A-8C38-68C51959A768}" srcOrd="1" destOrd="0" presId="urn:microsoft.com/office/officeart/2005/8/layout/hierarchy2"/>
    <dgm:cxn modelId="{C7B1F6EB-8DED-4F80-B3EA-CB610B821E6B}" type="presOf" srcId="{549755A1-5E06-4880-995C-1B538EAE9EEB}" destId="{A5A3A59B-656A-4172-AE77-67D442010982}" srcOrd="0" destOrd="0" presId="urn:microsoft.com/office/officeart/2005/8/layout/hierarchy2"/>
    <dgm:cxn modelId="{EA284270-F9FD-4865-B9BF-58BDC5CC4FF2}" type="presOf" srcId="{2E1D377C-A1FE-4ADB-88D2-B3EB0BAD3531}" destId="{37E39386-2BFB-43F5-BE08-6BDCA22A3241}" srcOrd="0" destOrd="0" presId="urn:microsoft.com/office/officeart/2005/8/layout/hierarchy2"/>
    <dgm:cxn modelId="{7919CC8C-5972-4E94-994E-C09D757773D8}" type="presOf" srcId="{787F53C5-5720-4967-92CB-2FCFF000D87B}" destId="{6F6D06F6-EF29-4191-B696-A990C6EAFBBA}" srcOrd="1" destOrd="0" presId="urn:microsoft.com/office/officeart/2005/8/layout/hierarchy2"/>
    <dgm:cxn modelId="{6511194E-D6D9-4831-A229-0F0A10810C4D}" srcId="{17436C27-6C13-4728-848B-20362FA93674}" destId="{2E1D377C-A1FE-4ADB-88D2-B3EB0BAD3531}" srcOrd="0" destOrd="0" parTransId="{C12B4E97-FD62-496F-B9EE-26E7CEB4CE5C}" sibTransId="{202DE8FD-169B-45E8-AFEE-1FA379F54690}"/>
    <dgm:cxn modelId="{90C10B05-4C63-4899-8F54-EC79CBB4EC23}" srcId="{24F0BABF-5D05-4891-8085-DDC876CAA02F}" destId="{947E7D39-8C7F-4FB1-9E57-E51E247CBD4B}" srcOrd="0" destOrd="0" parTransId="{4D1385B3-D5B0-4637-9847-2717370D09BB}" sibTransId="{BC5E21C5-BB41-49E3-8532-E6BBF017720A}"/>
    <dgm:cxn modelId="{BC2F8492-72E8-414A-88E0-04D447483877}" type="presOf" srcId="{16786B9D-B646-47DE-AFA4-B9918BA5C857}" destId="{12F5218B-EBF8-41B8-91DD-F02716B48790}" srcOrd="0" destOrd="0" presId="urn:microsoft.com/office/officeart/2005/8/layout/hierarchy2"/>
    <dgm:cxn modelId="{AC85DE46-4977-40F5-991C-CCF6D24AB9D8}" srcId="{D646982E-06E3-4454-972A-2EB4B88BE473}" destId="{8EFABD06-51AA-4E87-9353-D50BD630E9EB}" srcOrd="0" destOrd="0" parTransId="{EFACA782-F481-4B75-B13B-64D52F4FBD09}" sibTransId="{9BB3DCD2-80E8-4E36-A2BE-D7C8768C8128}"/>
    <dgm:cxn modelId="{DD6D787F-F6C9-4E89-9F22-371B1C0BA176}" type="presOf" srcId="{D646982E-06E3-4454-972A-2EB4B88BE473}" destId="{F937A1BC-AA23-4E97-80E9-872E8B5AA4FF}" srcOrd="0" destOrd="0" presId="urn:microsoft.com/office/officeart/2005/8/layout/hierarchy2"/>
    <dgm:cxn modelId="{D2ACCFF5-8656-4522-B6F8-CB93A94A648F}" type="presOf" srcId="{BBCAED42-7D06-4FA5-9C09-E64817F11041}" destId="{29D62A9B-9E1A-4D68-A5D6-4B643403EF8F}" srcOrd="0" destOrd="0" presId="urn:microsoft.com/office/officeart/2005/8/layout/hierarchy2"/>
    <dgm:cxn modelId="{A4FBE066-EF80-4E2B-9386-D7E45A6AF2F2}" type="presOf" srcId="{EFACA782-F481-4B75-B13B-64D52F4FBD09}" destId="{FC038EC3-6A7B-43B2-B953-E32493B41466}" srcOrd="0" destOrd="0" presId="urn:microsoft.com/office/officeart/2005/8/layout/hierarchy2"/>
    <dgm:cxn modelId="{6D7AC81A-683B-46D3-8470-6EA1EBCB43C7}" srcId="{72D77F8B-4C00-4C66-89EE-678C3C219CC3}" destId="{BBCAED42-7D06-4FA5-9C09-E64817F11041}" srcOrd="0" destOrd="0" parTransId="{16786B9D-B646-47DE-AFA4-B9918BA5C857}" sibTransId="{B4C345AE-838E-4B1C-8C78-5100D74CC3AC}"/>
    <dgm:cxn modelId="{C1D946B0-1AB9-49E3-BDCF-9A00B1D9F189}" type="presOf" srcId="{72D77F8B-4C00-4C66-89EE-678C3C219CC3}" destId="{D45A6797-6774-4C58-9C03-9262AA858656}" srcOrd="0" destOrd="0" presId="urn:microsoft.com/office/officeart/2005/8/layout/hierarchy2"/>
    <dgm:cxn modelId="{1F5A77FA-553B-4D63-A15F-09E77A224B90}" type="presOf" srcId="{4D1385B3-D5B0-4637-9847-2717370D09BB}" destId="{A1BAA386-7EBE-45A9-BB2D-7D57823A9F5F}" srcOrd="1" destOrd="0" presId="urn:microsoft.com/office/officeart/2005/8/layout/hierarchy2"/>
    <dgm:cxn modelId="{882AE43D-B90E-4D46-80A2-EC48FB8E2461}" type="presOf" srcId="{947E7D39-8C7F-4FB1-9E57-E51E247CBD4B}" destId="{302BF371-C953-414C-AD95-5DD9C5758239}" srcOrd="0" destOrd="0" presId="urn:microsoft.com/office/officeart/2005/8/layout/hierarchy2"/>
    <dgm:cxn modelId="{B1B58973-348D-4E36-9524-036B1708F857}" type="presOf" srcId="{787F53C5-5720-4967-92CB-2FCFF000D87B}" destId="{FC8E507B-4692-4A25-B3AF-EF1DAEF76012}" srcOrd="0" destOrd="0" presId="urn:microsoft.com/office/officeart/2005/8/layout/hierarchy2"/>
    <dgm:cxn modelId="{42570F0C-F03C-4A44-8698-1593A6A7371A}" type="presOf" srcId="{EFACA782-F481-4B75-B13B-64D52F4FBD09}" destId="{661B93AC-957B-4543-8AF8-225778AD3217}" srcOrd="1" destOrd="0" presId="urn:microsoft.com/office/officeart/2005/8/layout/hierarchy2"/>
    <dgm:cxn modelId="{624424DE-6ED6-4273-9207-D1BCB8AD5C7A}" type="presOf" srcId="{17436C27-6C13-4728-848B-20362FA93674}" destId="{EA4DE66F-6813-4D02-9E29-781FA73B44B0}" srcOrd="0" destOrd="0" presId="urn:microsoft.com/office/officeart/2005/8/layout/hierarchy2"/>
    <dgm:cxn modelId="{4448D8B1-B450-485F-BDEA-4C4054F9C264}" type="presOf" srcId="{9914D570-512D-47BD-9D02-F088C1E04B60}" destId="{67512A9F-145D-4FAD-8128-E1818D19A464}" srcOrd="0" destOrd="0" presId="urn:microsoft.com/office/officeart/2005/8/layout/hierarchy2"/>
    <dgm:cxn modelId="{EF79F28D-DB01-4EA6-8139-E5D27901F34C}" type="presOf" srcId="{C12B4E97-FD62-496F-B9EE-26E7CEB4CE5C}" destId="{6942F39D-11CF-42AD-96D6-D689AF2FD973}" srcOrd="0" destOrd="0" presId="urn:microsoft.com/office/officeart/2005/8/layout/hierarchy2"/>
    <dgm:cxn modelId="{8EA18262-4A94-40A2-B89A-166AF0BA94E5}" type="presOf" srcId="{57E90F76-A638-4C35-B65F-17FA4B05EF55}" destId="{E93C4F49-5795-4DFF-94D6-6A4E9B0824F5}" srcOrd="0" destOrd="0" presId="urn:microsoft.com/office/officeart/2005/8/layout/hierarchy2"/>
    <dgm:cxn modelId="{162BFEA4-8690-436A-94D0-A8E9E5FA2755}" type="presOf" srcId="{16786B9D-B646-47DE-AFA4-B9918BA5C857}" destId="{1226D62C-4CEF-443F-976D-1D27F45B410B}" srcOrd="1" destOrd="0" presId="urn:microsoft.com/office/officeart/2005/8/layout/hierarchy2"/>
    <dgm:cxn modelId="{6F59C863-0FF6-4988-A0EA-C06261FB87CD}" srcId="{2E1D377C-A1FE-4ADB-88D2-B3EB0BAD3531}" destId="{24F0BABF-5D05-4891-8085-DDC876CAA02F}" srcOrd="1" destOrd="0" parTransId="{57E90F76-A638-4C35-B65F-17FA4B05EF55}" sibTransId="{ECDFD2F7-12CD-41B0-96DE-EECB721BB0C9}"/>
    <dgm:cxn modelId="{D85BEA43-08CC-4255-BF4F-D913A79C82CC}" srcId="{2E1D377C-A1FE-4ADB-88D2-B3EB0BAD3531}" destId="{D646982E-06E3-4454-972A-2EB4B88BE473}" srcOrd="0" destOrd="0" parTransId="{9914D570-512D-47BD-9D02-F088C1E04B60}" sibTransId="{58CBD9E2-1B7D-4153-B3FE-C52144A45192}"/>
    <dgm:cxn modelId="{A05E7AF1-D06C-49F3-A6FA-AF57BB4F84BE}" type="presOf" srcId="{24F0BABF-5D05-4891-8085-DDC876CAA02F}" destId="{C694B086-CE99-4F67-A6A4-3B3F7B5EFBE3}" srcOrd="0" destOrd="0" presId="urn:microsoft.com/office/officeart/2005/8/layout/hierarchy2"/>
    <dgm:cxn modelId="{25BA704B-8327-4A81-A8E9-81CF95B08FCE}" srcId="{549755A1-5E06-4880-995C-1B538EAE9EEB}" destId="{17436C27-6C13-4728-848B-20362FA93674}" srcOrd="0" destOrd="0" parTransId="{AAE3B833-87BF-4D1B-8226-28F19D2DA008}" sibTransId="{FB1BF94C-5EE8-452E-8909-B21B59AFF172}"/>
    <dgm:cxn modelId="{BE717E90-4714-4003-A0B5-4D9AD3C49259}" type="presParOf" srcId="{A5A3A59B-656A-4172-AE77-67D442010982}" destId="{8F54CB02-AD26-40AF-B959-1F89CEE9BF74}" srcOrd="0" destOrd="0" presId="urn:microsoft.com/office/officeart/2005/8/layout/hierarchy2"/>
    <dgm:cxn modelId="{41E006E0-2F7B-4EED-BB18-B78800D9266E}" type="presParOf" srcId="{8F54CB02-AD26-40AF-B959-1F89CEE9BF74}" destId="{EA4DE66F-6813-4D02-9E29-781FA73B44B0}" srcOrd="0" destOrd="0" presId="urn:microsoft.com/office/officeart/2005/8/layout/hierarchy2"/>
    <dgm:cxn modelId="{0D5E8639-94C5-4FE2-B442-5FCA0202B25F}" type="presParOf" srcId="{8F54CB02-AD26-40AF-B959-1F89CEE9BF74}" destId="{10675BD0-1FDD-42EE-93ED-6BDD7B75B408}" srcOrd="1" destOrd="0" presId="urn:microsoft.com/office/officeart/2005/8/layout/hierarchy2"/>
    <dgm:cxn modelId="{8AFCEC35-5EA3-43CD-AA6D-2DF20878D035}" type="presParOf" srcId="{10675BD0-1FDD-42EE-93ED-6BDD7B75B408}" destId="{6942F39D-11CF-42AD-96D6-D689AF2FD973}" srcOrd="0" destOrd="0" presId="urn:microsoft.com/office/officeart/2005/8/layout/hierarchy2"/>
    <dgm:cxn modelId="{8CDF66D1-2C0D-4AE1-95FA-D1F070AC600F}" type="presParOf" srcId="{6942F39D-11CF-42AD-96D6-D689AF2FD973}" destId="{C6E7D70D-7556-470A-8C38-68C51959A768}" srcOrd="0" destOrd="0" presId="urn:microsoft.com/office/officeart/2005/8/layout/hierarchy2"/>
    <dgm:cxn modelId="{E8218B27-D945-4E09-B7D7-7DD8D0F829FD}" type="presParOf" srcId="{10675BD0-1FDD-42EE-93ED-6BDD7B75B408}" destId="{73D9B24B-5502-4E21-94BA-80C7E661218E}" srcOrd="1" destOrd="0" presId="urn:microsoft.com/office/officeart/2005/8/layout/hierarchy2"/>
    <dgm:cxn modelId="{9F9375C9-A73F-4599-B1DC-281571BBFF82}" type="presParOf" srcId="{73D9B24B-5502-4E21-94BA-80C7E661218E}" destId="{37E39386-2BFB-43F5-BE08-6BDCA22A3241}" srcOrd="0" destOrd="0" presId="urn:microsoft.com/office/officeart/2005/8/layout/hierarchy2"/>
    <dgm:cxn modelId="{769A403C-56D1-40BB-A9FA-54688B4C0CFE}" type="presParOf" srcId="{73D9B24B-5502-4E21-94BA-80C7E661218E}" destId="{51E339C6-6F77-42CE-B41B-5FEB7A1FE58A}" srcOrd="1" destOrd="0" presId="urn:microsoft.com/office/officeart/2005/8/layout/hierarchy2"/>
    <dgm:cxn modelId="{FF23E313-0F5A-47F9-BE09-8BF1D8518224}" type="presParOf" srcId="{51E339C6-6F77-42CE-B41B-5FEB7A1FE58A}" destId="{67512A9F-145D-4FAD-8128-E1818D19A464}" srcOrd="0" destOrd="0" presId="urn:microsoft.com/office/officeart/2005/8/layout/hierarchy2"/>
    <dgm:cxn modelId="{C3DB460A-5D43-40F8-B753-9D1F7F2D1720}" type="presParOf" srcId="{67512A9F-145D-4FAD-8128-E1818D19A464}" destId="{5839D838-FDA2-41D2-81BE-C680FFA7C678}" srcOrd="0" destOrd="0" presId="urn:microsoft.com/office/officeart/2005/8/layout/hierarchy2"/>
    <dgm:cxn modelId="{F7C7C647-1E7A-45AD-9D01-018A17020624}" type="presParOf" srcId="{51E339C6-6F77-42CE-B41B-5FEB7A1FE58A}" destId="{EA24E89C-6C1C-4B18-82FA-439C7701B779}" srcOrd="1" destOrd="0" presId="urn:microsoft.com/office/officeart/2005/8/layout/hierarchy2"/>
    <dgm:cxn modelId="{59D76DEC-6E43-4410-B1F5-9DBFC39A5A82}" type="presParOf" srcId="{EA24E89C-6C1C-4B18-82FA-439C7701B779}" destId="{F937A1BC-AA23-4E97-80E9-872E8B5AA4FF}" srcOrd="0" destOrd="0" presId="urn:microsoft.com/office/officeart/2005/8/layout/hierarchy2"/>
    <dgm:cxn modelId="{D8929B01-FCFA-4E80-BE36-E08A297D16C9}" type="presParOf" srcId="{EA24E89C-6C1C-4B18-82FA-439C7701B779}" destId="{22A6E49E-21A9-4483-AE93-AD5054C66D3D}" srcOrd="1" destOrd="0" presId="urn:microsoft.com/office/officeart/2005/8/layout/hierarchy2"/>
    <dgm:cxn modelId="{C709D5DF-EA2E-40B4-A5D9-979EF746387B}" type="presParOf" srcId="{22A6E49E-21A9-4483-AE93-AD5054C66D3D}" destId="{FC038EC3-6A7B-43B2-B953-E32493B41466}" srcOrd="0" destOrd="0" presId="urn:microsoft.com/office/officeart/2005/8/layout/hierarchy2"/>
    <dgm:cxn modelId="{16A6D5A1-F16D-4E4A-B503-C44AB5FFDD8C}" type="presParOf" srcId="{FC038EC3-6A7B-43B2-B953-E32493B41466}" destId="{661B93AC-957B-4543-8AF8-225778AD3217}" srcOrd="0" destOrd="0" presId="urn:microsoft.com/office/officeart/2005/8/layout/hierarchy2"/>
    <dgm:cxn modelId="{2097179B-DBD5-41C9-A10E-3A2DAC822A9B}" type="presParOf" srcId="{22A6E49E-21A9-4483-AE93-AD5054C66D3D}" destId="{974C1436-B8B2-4F8C-A6E7-ECA98FFD6B93}" srcOrd="1" destOrd="0" presId="urn:microsoft.com/office/officeart/2005/8/layout/hierarchy2"/>
    <dgm:cxn modelId="{CC81DEDC-246D-49E1-A0AC-A52C993F1AD0}" type="presParOf" srcId="{974C1436-B8B2-4F8C-A6E7-ECA98FFD6B93}" destId="{DF77E3E0-495B-4328-B23A-4C5B87C8E245}" srcOrd="0" destOrd="0" presId="urn:microsoft.com/office/officeart/2005/8/layout/hierarchy2"/>
    <dgm:cxn modelId="{4E8D1D17-5E42-4905-A5FC-92EC94683196}" type="presParOf" srcId="{974C1436-B8B2-4F8C-A6E7-ECA98FFD6B93}" destId="{CFF9BE6B-E8AB-4E6D-959D-5F875EB8B8F4}" srcOrd="1" destOrd="0" presId="urn:microsoft.com/office/officeart/2005/8/layout/hierarchy2"/>
    <dgm:cxn modelId="{911A6B99-329E-4264-8591-077A18A522C6}" type="presParOf" srcId="{51E339C6-6F77-42CE-B41B-5FEB7A1FE58A}" destId="{E93C4F49-5795-4DFF-94D6-6A4E9B0824F5}" srcOrd="2" destOrd="0" presId="urn:microsoft.com/office/officeart/2005/8/layout/hierarchy2"/>
    <dgm:cxn modelId="{726A49CA-B075-4454-9F35-5AB620A6552E}" type="presParOf" srcId="{E93C4F49-5795-4DFF-94D6-6A4E9B0824F5}" destId="{B4F36096-DFE6-46BA-A69D-6679C375F156}" srcOrd="0" destOrd="0" presId="urn:microsoft.com/office/officeart/2005/8/layout/hierarchy2"/>
    <dgm:cxn modelId="{C76C2EC3-F478-4E60-8609-9E9D6025EB7B}" type="presParOf" srcId="{51E339C6-6F77-42CE-B41B-5FEB7A1FE58A}" destId="{712538B8-3B66-4DDD-985B-45B91E18F1CD}" srcOrd="3" destOrd="0" presId="urn:microsoft.com/office/officeart/2005/8/layout/hierarchy2"/>
    <dgm:cxn modelId="{0DB400E0-3C8B-492C-A47B-0BF96F734B3F}" type="presParOf" srcId="{712538B8-3B66-4DDD-985B-45B91E18F1CD}" destId="{C694B086-CE99-4F67-A6A4-3B3F7B5EFBE3}" srcOrd="0" destOrd="0" presId="urn:microsoft.com/office/officeart/2005/8/layout/hierarchy2"/>
    <dgm:cxn modelId="{6F096D07-AEE4-4E01-AC44-56DA280A1658}" type="presParOf" srcId="{712538B8-3B66-4DDD-985B-45B91E18F1CD}" destId="{112731B1-3A57-44DF-AACD-1A206472AC07}" srcOrd="1" destOrd="0" presId="urn:microsoft.com/office/officeart/2005/8/layout/hierarchy2"/>
    <dgm:cxn modelId="{4494872F-37F9-4526-B2E3-CAAB65DD9F37}" type="presParOf" srcId="{112731B1-3A57-44DF-AACD-1A206472AC07}" destId="{4B51ACB8-52B4-43B2-8DE4-64E6B520D848}" srcOrd="0" destOrd="0" presId="urn:microsoft.com/office/officeart/2005/8/layout/hierarchy2"/>
    <dgm:cxn modelId="{7ED37CF8-C72D-4928-A96F-90D097AAF2ED}" type="presParOf" srcId="{4B51ACB8-52B4-43B2-8DE4-64E6B520D848}" destId="{A1BAA386-7EBE-45A9-BB2D-7D57823A9F5F}" srcOrd="0" destOrd="0" presId="urn:microsoft.com/office/officeart/2005/8/layout/hierarchy2"/>
    <dgm:cxn modelId="{5E76625A-3BA3-4C9F-8649-2E99F480C476}" type="presParOf" srcId="{112731B1-3A57-44DF-AACD-1A206472AC07}" destId="{1ADCE2BE-1078-40A5-A640-F12770FED559}" srcOrd="1" destOrd="0" presId="urn:microsoft.com/office/officeart/2005/8/layout/hierarchy2"/>
    <dgm:cxn modelId="{33D0BF54-7E13-4609-BB99-2D1B4DC6C9FA}" type="presParOf" srcId="{1ADCE2BE-1078-40A5-A640-F12770FED559}" destId="{302BF371-C953-414C-AD95-5DD9C5758239}" srcOrd="0" destOrd="0" presId="urn:microsoft.com/office/officeart/2005/8/layout/hierarchy2"/>
    <dgm:cxn modelId="{C3901BDD-322C-4E00-B707-3AE43C84FAA8}" type="presParOf" srcId="{1ADCE2BE-1078-40A5-A640-F12770FED559}" destId="{1E203B3B-4024-4517-B937-875F579F9F8E}" srcOrd="1" destOrd="0" presId="urn:microsoft.com/office/officeart/2005/8/layout/hierarchy2"/>
    <dgm:cxn modelId="{EF9054BD-A081-4F25-83C7-8DE8050383A5}" type="presParOf" srcId="{10675BD0-1FDD-42EE-93ED-6BDD7B75B408}" destId="{FC8E507B-4692-4A25-B3AF-EF1DAEF76012}" srcOrd="2" destOrd="0" presId="urn:microsoft.com/office/officeart/2005/8/layout/hierarchy2"/>
    <dgm:cxn modelId="{F52F46B2-7185-40E6-BCC4-C8EAB9BBDB87}" type="presParOf" srcId="{FC8E507B-4692-4A25-B3AF-EF1DAEF76012}" destId="{6F6D06F6-EF29-4191-B696-A990C6EAFBBA}" srcOrd="0" destOrd="0" presId="urn:microsoft.com/office/officeart/2005/8/layout/hierarchy2"/>
    <dgm:cxn modelId="{4C4E5AFA-2405-4561-A98A-8C9ED7513350}" type="presParOf" srcId="{10675BD0-1FDD-42EE-93ED-6BDD7B75B408}" destId="{634C8383-6B68-4FFF-AA5A-4C971A186AF2}" srcOrd="3" destOrd="0" presId="urn:microsoft.com/office/officeart/2005/8/layout/hierarchy2"/>
    <dgm:cxn modelId="{EF78A995-2000-48EA-8CC0-9F12E593236C}" type="presParOf" srcId="{634C8383-6B68-4FFF-AA5A-4C971A186AF2}" destId="{D45A6797-6774-4C58-9C03-9262AA858656}" srcOrd="0" destOrd="0" presId="urn:microsoft.com/office/officeart/2005/8/layout/hierarchy2"/>
    <dgm:cxn modelId="{84213A44-D518-4994-9F63-46FDDBE711B6}" type="presParOf" srcId="{634C8383-6B68-4FFF-AA5A-4C971A186AF2}" destId="{5C36D225-A50B-4C0F-B3E5-574B6F259C76}" srcOrd="1" destOrd="0" presId="urn:microsoft.com/office/officeart/2005/8/layout/hierarchy2"/>
    <dgm:cxn modelId="{81D850A8-3D6A-4C92-9162-E13955109FCA}" type="presParOf" srcId="{5C36D225-A50B-4C0F-B3E5-574B6F259C76}" destId="{12F5218B-EBF8-41B8-91DD-F02716B48790}" srcOrd="0" destOrd="0" presId="urn:microsoft.com/office/officeart/2005/8/layout/hierarchy2"/>
    <dgm:cxn modelId="{EE1CA3DA-C965-45AC-A5A0-AB999CAEE581}" type="presParOf" srcId="{12F5218B-EBF8-41B8-91DD-F02716B48790}" destId="{1226D62C-4CEF-443F-976D-1D27F45B410B}" srcOrd="0" destOrd="0" presId="urn:microsoft.com/office/officeart/2005/8/layout/hierarchy2"/>
    <dgm:cxn modelId="{994BB36D-5403-4946-8460-6F43911DF81F}" type="presParOf" srcId="{5C36D225-A50B-4C0F-B3E5-574B6F259C76}" destId="{A074473B-A98C-400D-A9B7-E3A5904908D7}" srcOrd="1" destOrd="0" presId="urn:microsoft.com/office/officeart/2005/8/layout/hierarchy2"/>
    <dgm:cxn modelId="{7404A449-8AFB-4A33-998B-55A6C45C15BE}" type="presParOf" srcId="{A074473B-A98C-400D-A9B7-E3A5904908D7}" destId="{29D62A9B-9E1A-4D68-A5D6-4B643403EF8F}" srcOrd="0" destOrd="0" presId="urn:microsoft.com/office/officeart/2005/8/layout/hierarchy2"/>
    <dgm:cxn modelId="{D9BAEA95-7395-4CB2-9B66-899464285E74}" type="presParOf" srcId="{A074473B-A98C-400D-A9B7-E3A5904908D7}" destId="{B6F440D0-17D1-4FEB-BDB6-1D42E95F699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4DE66F-6813-4D02-9E29-781FA73B44B0}">
      <dsp:nvSpPr>
        <dsp:cNvPr id="0" name=""/>
        <dsp:cNvSpPr/>
      </dsp:nvSpPr>
      <dsp:spPr>
        <a:xfrm>
          <a:off x="5991" y="2065815"/>
          <a:ext cx="2118839" cy="10594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Reinforced Recommender Systems</a:t>
          </a:r>
          <a:endParaRPr lang="en-US" sz="1700" kern="1200" dirty="0"/>
        </a:p>
      </dsp:txBody>
      <dsp:txXfrm>
        <a:off x="37020" y="2096844"/>
        <a:ext cx="2056781" cy="997361"/>
      </dsp:txXfrm>
    </dsp:sp>
    <dsp:sp modelId="{6942F39D-11CF-42AD-96D6-D689AF2FD973}">
      <dsp:nvSpPr>
        <dsp:cNvPr id="0" name=""/>
        <dsp:cNvSpPr/>
      </dsp:nvSpPr>
      <dsp:spPr>
        <a:xfrm rot="18770822">
          <a:off x="1925450" y="2117840"/>
          <a:ext cx="1246296" cy="41619"/>
        </a:xfrm>
        <a:custGeom>
          <a:avLst/>
          <a:gdLst/>
          <a:ahLst/>
          <a:cxnLst/>
          <a:rect l="0" t="0" r="0" b="0"/>
          <a:pathLst>
            <a:path>
              <a:moveTo>
                <a:pt x="0" y="20809"/>
              </a:moveTo>
              <a:lnTo>
                <a:pt x="1246296" y="20809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17441" y="2107492"/>
        <a:ext cx="62314" cy="62314"/>
      </dsp:txXfrm>
    </dsp:sp>
    <dsp:sp modelId="{37E39386-2BFB-43F5-BE08-6BDCA22A3241}">
      <dsp:nvSpPr>
        <dsp:cNvPr id="0" name=""/>
        <dsp:cNvSpPr/>
      </dsp:nvSpPr>
      <dsp:spPr>
        <a:xfrm>
          <a:off x="2972367" y="1152065"/>
          <a:ext cx="2118839" cy="10594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One Agent</a:t>
          </a:r>
          <a:endParaRPr lang="en-US" sz="1700" kern="1200" dirty="0"/>
        </a:p>
      </dsp:txBody>
      <dsp:txXfrm>
        <a:off x="3003396" y="1183094"/>
        <a:ext cx="2056781" cy="997361"/>
      </dsp:txXfrm>
    </dsp:sp>
    <dsp:sp modelId="{67512A9F-145D-4FAD-8128-E1818D19A464}">
      <dsp:nvSpPr>
        <dsp:cNvPr id="0" name=""/>
        <dsp:cNvSpPr/>
      </dsp:nvSpPr>
      <dsp:spPr>
        <a:xfrm rot="19457599">
          <a:off x="4993103" y="1356382"/>
          <a:ext cx="1043743" cy="41619"/>
        </a:xfrm>
        <a:custGeom>
          <a:avLst/>
          <a:gdLst/>
          <a:ahLst/>
          <a:cxnLst/>
          <a:rect l="0" t="0" r="0" b="0"/>
          <a:pathLst>
            <a:path>
              <a:moveTo>
                <a:pt x="0" y="20809"/>
              </a:moveTo>
              <a:lnTo>
                <a:pt x="1043743" y="20809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88881" y="1351098"/>
        <a:ext cx="52187" cy="52187"/>
      </dsp:txXfrm>
    </dsp:sp>
    <dsp:sp modelId="{F937A1BC-AA23-4E97-80E9-872E8B5AA4FF}">
      <dsp:nvSpPr>
        <dsp:cNvPr id="0" name=""/>
        <dsp:cNvSpPr/>
      </dsp:nvSpPr>
      <dsp:spPr>
        <a:xfrm>
          <a:off x="5938742" y="542899"/>
          <a:ext cx="2118839" cy="10594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One State (Multi Armed Bandit)</a:t>
          </a:r>
          <a:endParaRPr lang="en-US" sz="1700" kern="1200" dirty="0"/>
        </a:p>
      </dsp:txBody>
      <dsp:txXfrm>
        <a:off x="5969771" y="573928"/>
        <a:ext cx="2056781" cy="997361"/>
      </dsp:txXfrm>
    </dsp:sp>
    <dsp:sp modelId="{FC038EC3-6A7B-43B2-B953-E32493B41466}">
      <dsp:nvSpPr>
        <dsp:cNvPr id="0" name=""/>
        <dsp:cNvSpPr/>
      </dsp:nvSpPr>
      <dsp:spPr>
        <a:xfrm>
          <a:off x="8057582" y="1051799"/>
          <a:ext cx="847535" cy="41619"/>
        </a:xfrm>
        <a:custGeom>
          <a:avLst/>
          <a:gdLst/>
          <a:ahLst/>
          <a:cxnLst/>
          <a:rect l="0" t="0" r="0" b="0"/>
          <a:pathLst>
            <a:path>
              <a:moveTo>
                <a:pt x="0" y="20809"/>
              </a:moveTo>
              <a:lnTo>
                <a:pt x="847535" y="20809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460162" y="1051420"/>
        <a:ext cx="42376" cy="42376"/>
      </dsp:txXfrm>
    </dsp:sp>
    <dsp:sp modelId="{DF77E3E0-495B-4328-B23A-4C5B87C8E245}">
      <dsp:nvSpPr>
        <dsp:cNvPr id="0" name=""/>
        <dsp:cNvSpPr/>
      </dsp:nvSpPr>
      <dsp:spPr>
        <a:xfrm>
          <a:off x="8905118" y="542899"/>
          <a:ext cx="2118839" cy="10594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“RL approaches to Movie Recommendation”</a:t>
          </a:r>
          <a:endParaRPr lang="en-US" sz="1700" kern="1200" dirty="0"/>
        </a:p>
      </dsp:txBody>
      <dsp:txXfrm>
        <a:off x="8936147" y="573928"/>
        <a:ext cx="2056781" cy="997361"/>
      </dsp:txXfrm>
    </dsp:sp>
    <dsp:sp modelId="{E93C4F49-5795-4DFF-94D6-6A4E9B0824F5}">
      <dsp:nvSpPr>
        <dsp:cNvPr id="0" name=""/>
        <dsp:cNvSpPr/>
      </dsp:nvSpPr>
      <dsp:spPr>
        <a:xfrm rot="2142401">
          <a:off x="4993103" y="1965549"/>
          <a:ext cx="1043743" cy="41619"/>
        </a:xfrm>
        <a:custGeom>
          <a:avLst/>
          <a:gdLst/>
          <a:ahLst/>
          <a:cxnLst/>
          <a:rect l="0" t="0" r="0" b="0"/>
          <a:pathLst>
            <a:path>
              <a:moveTo>
                <a:pt x="0" y="20809"/>
              </a:moveTo>
              <a:lnTo>
                <a:pt x="1043743" y="20809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88881" y="1960265"/>
        <a:ext cx="52187" cy="52187"/>
      </dsp:txXfrm>
    </dsp:sp>
    <dsp:sp modelId="{C694B086-CE99-4F67-A6A4-3B3F7B5EFBE3}">
      <dsp:nvSpPr>
        <dsp:cNvPr id="0" name=""/>
        <dsp:cNvSpPr/>
      </dsp:nvSpPr>
      <dsp:spPr>
        <a:xfrm>
          <a:off x="5938742" y="1761232"/>
          <a:ext cx="2118839" cy="10594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Multi State</a:t>
          </a:r>
          <a:endParaRPr lang="en-US" sz="1700" kern="1200" dirty="0"/>
        </a:p>
      </dsp:txBody>
      <dsp:txXfrm>
        <a:off x="5969771" y="1792261"/>
        <a:ext cx="2056781" cy="997361"/>
      </dsp:txXfrm>
    </dsp:sp>
    <dsp:sp modelId="{4B51ACB8-52B4-43B2-8DE4-64E6B520D848}">
      <dsp:nvSpPr>
        <dsp:cNvPr id="0" name=""/>
        <dsp:cNvSpPr/>
      </dsp:nvSpPr>
      <dsp:spPr>
        <a:xfrm>
          <a:off x="8057582" y="2270132"/>
          <a:ext cx="847535" cy="41619"/>
        </a:xfrm>
        <a:custGeom>
          <a:avLst/>
          <a:gdLst/>
          <a:ahLst/>
          <a:cxnLst/>
          <a:rect l="0" t="0" r="0" b="0"/>
          <a:pathLst>
            <a:path>
              <a:moveTo>
                <a:pt x="0" y="20809"/>
              </a:moveTo>
              <a:lnTo>
                <a:pt x="847535" y="20809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460162" y="2269753"/>
        <a:ext cx="42376" cy="42376"/>
      </dsp:txXfrm>
    </dsp:sp>
    <dsp:sp modelId="{302BF371-C953-414C-AD95-5DD9C5758239}">
      <dsp:nvSpPr>
        <dsp:cNvPr id="0" name=""/>
        <dsp:cNvSpPr/>
      </dsp:nvSpPr>
      <dsp:spPr>
        <a:xfrm>
          <a:off x="8905118" y="1761232"/>
          <a:ext cx="2118839" cy="10594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“RL in E-commerce search engine”, “Simulating User Feedback for RL Based Recommendation”,… </a:t>
          </a:r>
          <a:endParaRPr lang="en-US" sz="1400" kern="1200" dirty="0"/>
        </a:p>
      </dsp:txBody>
      <dsp:txXfrm>
        <a:off x="8936147" y="1792261"/>
        <a:ext cx="2056781" cy="997361"/>
      </dsp:txXfrm>
    </dsp:sp>
    <dsp:sp modelId="{FC8E507B-4692-4A25-B3AF-EF1DAEF76012}">
      <dsp:nvSpPr>
        <dsp:cNvPr id="0" name=""/>
        <dsp:cNvSpPr/>
      </dsp:nvSpPr>
      <dsp:spPr>
        <a:xfrm rot="2829178">
          <a:off x="1925450" y="3031590"/>
          <a:ext cx="1246296" cy="41619"/>
        </a:xfrm>
        <a:custGeom>
          <a:avLst/>
          <a:gdLst/>
          <a:ahLst/>
          <a:cxnLst/>
          <a:rect l="0" t="0" r="0" b="0"/>
          <a:pathLst>
            <a:path>
              <a:moveTo>
                <a:pt x="0" y="20809"/>
              </a:moveTo>
              <a:lnTo>
                <a:pt x="1246296" y="20809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17441" y="3021242"/>
        <a:ext cx="62314" cy="62314"/>
      </dsp:txXfrm>
    </dsp:sp>
    <dsp:sp modelId="{D45A6797-6774-4C58-9C03-9262AA858656}">
      <dsp:nvSpPr>
        <dsp:cNvPr id="0" name=""/>
        <dsp:cNvSpPr/>
      </dsp:nvSpPr>
      <dsp:spPr>
        <a:xfrm>
          <a:off x="2972367" y="2979564"/>
          <a:ext cx="2118839" cy="10594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Multi-Agent</a:t>
          </a:r>
          <a:endParaRPr lang="en-US" sz="1700" kern="1200" dirty="0"/>
        </a:p>
      </dsp:txBody>
      <dsp:txXfrm>
        <a:off x="3003396" y="3010593"/>
        <a:ext cx="2056781" cy="997361"/>
      </dsp:txXfrm>
    </dsp:sp>
    <dsp:sp modelId="{12F5218B-EBF8-41B8-91DD-F02716B48790}">
      <dsp:nvSpPr>
        <dsp:cNvPr id="0" name=""/>
        <dsp:cNvSpPr/>
      </dsp:nvSpPr>
      <dsp:spPr>
        <a:xfrm>
          <a:off x="5091207" y="3488465"/>
          <a:ext cx="847535" cy="41619"/>
        </a:xfrm>
        <a:custGeom>
          <a:avLst/>
          <a:gdLst/>
          <a:ahLst/>
          <a:cxnLst/>
          <a:rect l="0" t="0" r="0" b="0"/>
          <a:pathLst>
            <a:path>
              <a:moveTo>
                <a:pt x="0" y="20809"/>
              </a:moveTo>
              <a:lnTo>
                <a:pt x="847535" y="20809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93786" y="3488086"/>
        <a:ext cx="42376" cy="42376"/>
      </dsp:txXfrm>
    </dsp:sp>
    <dsp:sp modelId="{29D62A9B-9E1A-4D68-A5D6-4B643403EF8F}">
      <dsp:nvSpPr>
        <dsp:cNvPr id="0" name=""/>
        <dsp:cNvSpPr/>
      </dsp:nvSpPr>
      <dsp:spPr>
        <a:xfrm>
          <a:off x="5938742" y="2979564"/>
          <a:ext cx="2118839" cy="10594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“</a:t>
          </a:r>
          <a:r>
            <a:rPr lang="en-US" sz="1700" kern="1200" dirty="0" err="1" smtClean="0"/>
            <a:t>MarlRank</a:t>
          </a:r>
          <a:r>
            <a:rPr lang="en-US" sz="1700" kern="1200" dirty="0" smtClean="0"/>
            <a:t>”</a:t>
          </a:r>
          <a:endParaRPr lang="en-US" sz="1700" kern="1200" dirty="0"/>
        </a:p>
      </dsp:txBody>
      <dsp:txXfrm>
        <a:off x="5969771" y="3010593"/>
        <a:ext cx="2056781" cy="9973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F7185-4F76-414D-8946-E401F92F3511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6A362-B527-4763-854B-EF1B5CC2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03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8/10/2020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8/10/2020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8/10/2020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8/10/2020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8/10/2020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8/10/2020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8/10/2020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8/10/2020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8/10/2020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8/10/2020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8/10/2020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8/10/2020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465359"/>
          </a:solidFill>
        </p:spPr>
        <p:txBody>
          <a:bodyPr>
            <a:normAutofit fontScale="90000"/>
          </a:bodyPr>
          <a:lstStyle/>
          <a:p>
            <a:pPr algn="ctr">
              <a:lnSpc>
                <a:spcPct val="300000"/>
              </a:lnSpc>
            </a:pPr>
            <a:r>
              <a:rPr lang="en-US" dirty="0" smtClean="0">
                <a:latin typeface="+mn-lt"/>
                <a:cs typeface="Times New Roman" panose="02020603050405020304" pitchFamily="18" charset="0"/>
              </a:rPr>
              <a:t>A Review on Reinforced recommender systems</a:t>
            </a:r>
            <a:endParaRPr lang="en-US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280" y="3061510"/>
            <a:ext cx="4251439" cy="3786996"/>
          </a:xfrm>
        </p:spPr>
      </p:pic>
      <p:sp>
        <p:nvSpPr>
          <p:cNvPr id="6" name="TextBox 5"/>
          <p:cNvSpPr txBox="1"/>
          <p:nvPr/>
        </p:nvSpPr>
        <p:spPr>
          <a:xfrm>
            <a:off x="8221719" y="2570672"/>
            <a:ext cx="3729487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465359"/>
                </a:solidFill>
                <a:latin typeface="+mj-lt"/>
                <a:cs typeface="Times New Roman" panose="02020603050405020304" pitchFamily="18" charset="0"/>
              </a:rPr>
              <a:t>Mohammad Akbari</a:t>
            </a:r>
          </a:p>
          <a:p>
            <a:endParaRPr lang="en-US" dirty="0" smtClean="0">
              <a:solidFill>
                <a:srgbClr val="465359"/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en-US" sz="1400" dirty="0" smtClean="0">
                <a:solidFill>
                  <a:srgbClr val="465359"/>
                </a:solidFill>
                <a:latin typeface="+mj-lt"/>
                <a:cs typeface="Times New Roman" panose="02020603050405020304" pitchFamily="18" charset="0"/>
              </a:rPr>
              <a:t>Assistant </a:t>
            </a:r>
            <a:r>
              <a:rPr lang="en-US" sz="1400" dirty="0">
                <a:solidFill>
                  <a:srgbClr val="465359"/>
                </a:solidFill>
                <a:latin typeface="+mj-lt"/>
                <a:cs typeface="Times New Roman" panose="02020603050405020304" pitchFamily="18" charset="0"/>
              </a:rPr>
              <a:t>Professor of Mathematics and Computer Science </a:t>
            </a:r>
            <a:r>
              <a:rPr lang="en-US" sz="1400" dirty="0" smtClean="0">
                <a:solidFill>
                  <a:srgbClr val="465359"/>
                </a:solidFill>
                <a:latin typeface="+mj-lt"/>
                <a:cs typeface="Times New Roman" panose="02020603050405020304" pitchFamily="18" charset="0"/>
              </a:rPr>
              <a:t>Faculty</a:t>
            </a:r>
          </a:p>
          <a:p>
            <a:endParaRPr lang="en-US" sz="1400" dirty="0">
              <a:solidFill>
                <a:srgbClr val="465359"/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en-US" sz="1400" dirty="0" err="1">
                <a:solidFill>
                  <a:srgbClr val="465359"/>
                </a:solidFill>
                <a:latin typeface="+mj-lt"/>
                <a:cs typeface="Times New Roman" panose="02020603050405020304" pitchFamily="18" charset="0"/>
              </a:rPr>
              <a:t>Amirkabir</a:t>
            </a:r>
            <a:r>
              <a:rPr lang="en-US" sz="1400" dirty="0">
                <a:solidFill>
                  <a:srgbClr val="465359"/>
                </a:solidFill>
                <a:latin typeface="+mj-lt"/>
                <a:cs typeface="Times New Roman" panose="02020603050405020304" pitchFamily="18" charset="0"/>
              </a:rPr>
              <a:t> University of Technology </a:t>
            </a:r>
            <a:endParaRPr lang="en-US" sz="1400" dirty="0" smtClean="0">
              <a:solidFill>
                <a:srgbClr val="465359"/>
              </a:solidFill>
              <a:latin typeface="+mj-lt"/>
              <a:cs typeface="Times New Roman" panose="02020603050405020304" pitchFamily="18" charset="0"/>
            </a:endParaRPr>
          </a:p>
          <a:p>
            <a:endParaRPr lang="en-US" sz="1400" dirty="0" smtClean="0">
              <a:solidFill>
                <a:srgbClr val="465359"/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en-US" sz="1400" dirty="0" smtClean="0">
                <a:solidFill>
                  <a:srgbClr val="465359"/>
                </a:solidFill>
                <a:latin typeface="+mj-lt"/>
                <a:cs typeface="Times New Roman" panose="02020603050405020304" pitchFamily="18" charset="0"/>
              </a:rPr>
              <a:t>Email</a:t>
            </a:r>
            <a:r>
              <a:rPr lang="en-US" sz="1400" dirty="0">
                <a:solidFill>
                  <a:srgbClr val="465359"/>
                </a:solidFill>
                <a:latin typeface="+mj-lt"/>
                <a:cs typeface="Times New Roman" panose="02020603050405020304" pitchFamily="18" charset="0"/>
              </a:rPr>
              <a:t>: akbari.ma@aut.ac.ir</a:t>
            </a:r>
            <a:endParaRPr lang="en-US" sz="1400" dirty="0" smtClean="0">
              <a:solidFill>
                <a:srgbClr val="465359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3925" y="2570672"/>
            <a:ext cx="351635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465359"/>
                </a:solidFill>
                <a:latin typeface="+mj-lt"/>
                <a:cs typeface="Times New Roman" panose="02020603050405020304" pitchFamily="18" charset="0"/>
              </a:rPr>
              <a:t>Kiarash</a:t>
            </a:r>
            <a:r>
              <a:rPr lang="en-US" sz="2000" dirty="0" smtClean="0">
                <a:solidFill>
                  <a:srgbClr val="465359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465359"/>
                </a:solidFill>
                <a:latin typeface="+mj-lt"/>
                <a:cs typeface="Times New Roman" panose="02020603050405020304" pitchFamily="18" charset="0"/>
              </a:rPr>
              <a:t>Geraili</a:t>
            </a:r>
            <a:endParaRPr lang="en-US" sz="2000" dirty="0" smtClean="0">
              <a:solidFill>
                <a:srgbClr val="465359"/>
              </a:solidFill>
              <a:latin typeface="+mj-lt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rgbClr val="465359"/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en-US" sz="1400" dirty="0" smtClean="0">
                <a:solidFill>
                  <a:srgbClr val="465359"/>
                </a:solidFill>
                <a:latin typeface="+mj-lt"/>
                <a:cs typeface="Times New Roman" panose="02020603050405020304" pitchFamily="18" charset="0"/>
              </a:rPr>
              <a:t>Computer Science Student at </a:t>
            </a:r>
            <a:r>
              <a:rPr lang="en-US" sz="1400" dirty="0">
                <a:solidFill>
                  <a:srgbClr val="465359"/>
                </a:solidFill>
                <a:latin typeface="+mj-lt"/>
                <a:cs typeface="Times New Roman" panose="02020603050405020304" pitchFamily="18" charset="0"/>
              </a:rPr>
              <a:t>Mathematics and Computer Science </a:t>
            </a:r>
            <a:r>
              <a:rPr lang="en-US" sz="1400" dirty="0" smtClean="0">
                <a:solidFill>
                  <a:srgbClr val="465359"/>
                </a:solidFill>
                <a:latin typeface="+mj-lt"/>
                <a:cs typeface="Times New Roman" panose="02020603050405020304" pitchFamily="18" charset="0"/>
              </a:rPr>
              <a:t>Faculty</a:t>
            </a:r>
          </a:p>
          <a:p>
            <a:endParaRPr lang="en-US" sz="1400" dirty="0">
              <a:solidFill>
                <a:srgbClr val="465359"/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en-US" sz="1400" dirty="0" err="1" smtClean="0">
                <a:solidFill>
                  <a:srgbClr val="465359"/>
                </a:solidFill>
                <a:latin typeface="+mj-lt"/>
                <a:cs typeface="Times New Roman" panose="02020603050405020304" pitchFamily="18" charset="0"/>
              </a:rPr>
              <a:t>Amirkabir</a:t>
            </a:r>
            <a:r>
              <a:rPr lang="en-US" sz="1400" dirty="0" smtClean="0">
                <a:solidFill>
                  <a:srgbClr val="465359"/>
                </a:solidFill>
                <a:latin typeface="+mj-lt"/>
                <a:cs typeface="Times New Roman" panose="02020603050405020304" pitchFamily="18" charset="0"/>
              </a:rPr>
              <a:t> University of Technology</a:t>
            </a:r>
          </a:p>
          <a:p>
            <a:endParaRPr lang="en-US" sz="1400" dirty="0" smtClean="0">
              <a:solidFill>
                <a:srgbClr val="465359"/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465359"/>
                </a:solidFill>
                <a:latin typeface="+mj-lt"/>
                <a:cs typeface="Times New Roman" panose="02020603050405020304" pitchFamily="18" charset="0"/>
              </a:rPr>
              <a:t>Email: </a:t>
            </a:r>
            <a:r>
              <a:rPr lang="en-US" sz="1400" dirty="0" smtClean="0">
                <a:solidFill>
                  <a:srgbClr val="465359"/>
                </a:solidFill>
                <a:latin typeface="+mj-lt"/>
                <a:cs typeface="Times New Roman" panose="02020603050405020304" pitchFamily="18" charset="0"/>
              </a:rPr>
              <a:t>kiarash.geraili@aut.ac.ir</a:t>
            </a:r>
            <a:endParaRPr lang="en-US" sz="1400" dirty="0">
              <a:solidFill>
                <a:srgbClr val="465359"/>
              </a:solidFill>
              <a:latin typeface="+mj-lt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rgbClr val="465359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293416" y="6392173"/>
            <a:ext cx="205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65359"/>
                </a:solidFill>
              </a:rPr>
              <a:t>1/12</a:t>
            </a:r>
            <a:endParaRPr lang="en-US" dirty="0">
              <a:solidFill>
                <a:srgbClr val="4653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91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lnSpc>
                <a:spcPct val="300000"/>
              </a:lnSpc>
            </a:pPr>
            <a:r>
              <a:rPr lang="en-US" dirty="0" smtClean="0"/>
              <a:t>Related </a:t>
            </a:r>
            <a:r>
              <a:rPr lang="en-US" dirty="0" smtClean="0"/>
              <a:t>works: part2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947" y="1932317"/>
                <a:ext cx="11300603" cy="392648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“Deep </a:t>
                </a:r>
                <a:r>
                  <a:rPr lang="en-US" dirty="0"/>
                  <a:t>Reinforcement Learning based Recommendation with Explicit User-Item Interactions </a:t>
                </a:r>
                <a:r>
                  <a:rPr lang="en-US" dirty="0" smtClean="0"/>
                  <a:t>Modeling”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Reward: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𝑎𝑡𝑒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Agent </a:t>
                </a:r>
                <a:r>
                  <a:rPr lang="en-US" dirty="0"/>
                  <a:t>recommends an item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to </a:t>
                </a:r>
                <a:r>
                  <a:rPr lang="en-US" dirty="0"/>
                  <a:t>user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and </a:t>
                </a:r>
                <a:r>
                  <a:rPr lang="en-US" dirty="0"/>
                  <a:t>the rating </a:t>
                </a:r>
                <a:r>
                  <a:rPr lang="en-US" dirty="0" smtClean="0"/>
                  <a:t>rate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comes from the interaction logs if user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actually </a:t>
                </a:r>
                <a:r>
                  <a:rPr lang="en-US" dirty="0" smtClean="0"/>
                  <a:t>rates item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State: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=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dirty="0" smtClean="0"/>
                  <a:t> stands for the state representation module,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denotes the </a:t>
                </a:r>
                <a:r>
                  <a:rPr lang="en-US" dirty="0" err="1" smtClean="0"/>
                  <a:t>embeddings</a:t>
                </a:r>
                <a:r>
                  <a:rPr lang="en-US" dirty="0" smtClean="0"/>
                  <a:t> of the latest positive interaction history</a:t>
                </a:r>
              </a:p>
              <a:p>
                <a:r>
                  <a:rPr lang="en-US" dirty="0" smtClean="0"/>
                  <a:t>Action: is </a:t>
                </a:r>
                <a:r>
                  <a:rPr lang="en-US" dirty="0"/>
                  <a:t>a continuous parameter </a:t>
                </a:r>
                <a:r>
                  <a:rPr lang="en-US" dirty="0" smtClean="0"/>
                  <a:t>vector denoted as </a:t>
                </a:r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 smtClean="0"/>
                  <a:t>. </a:t>
                </a:r>
                <a:r>
                  <a:rPr lang="en-US" dirty="0"/>
                  <a:t>Each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 smtClean="0"/>
                  <a:t> has </a:t>
                </a:r>
                <a:r>
                  <a:rPr lang="en-US" dirty="0"/>
                  <a:t>a </a:t>
                </a:r>
                <a:r>
                  <a:rPr lang="en-US" dirty="0" smtClean="0"/>
                  <a:t>ranking score</a:t>
                </a:r>
                <a:r>
                  <a:rPr lang="en-US" dirty="0"/>
                  <a:t>, which is defined as the inner product of the action </a:t>
                </a:r>
                <a:r>
                  <a:rPr lang="en-US" dirty="0" smtClean="0"/>
                  <a:t>and the </a:t>
                </a:r>
                <a:r>
                  <a:rPr lang="en-US" dirty="0"/>
                  <a:t>item embedding,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 ,Then </a:t>
                </a:r>
                <a:r>
                  <a:rPr lang="en-US" dirty="0"/>
                  <a:t>the top ranked </a:t>
                </a:r>
                <a:r>
                  <a:rPr lang="en-US" dirty="0" smtClean="0"/>
                  <a:t>ones will </a:t>
                </a:r>
                <a:r>
                  <a:rPr lang="en-US" dirty="0"/>
                  <a:t>be recommended</a:t>
                </a:r>
                <a:r>
                  <a:rPr lang="en-US" dirty="0" smtClean="0"/>
                  <a:t>.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*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947" y="1932317"/>
                <a:ext cx="11300603" cy="3926482"/>
              </a:xfrm>
              <a:blipFill>
                <a:blip r:embed="rId3"/>
                <a:stretch>
                  <a:fillRect l="-216" t="-4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1147812" y="6315338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465359"/>
                </a:solidFill>
              </a:rPr>
              <a:t>10/12</a:t>
            </a:r>
            <a:endParaRPr lang="en-US" dirty="0">
              <a:solidFill>
                <a:srgbClr val="4653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85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lnSpc>
                <a:spcPct val="300000"/>
              </a:lnSpc>
            </a:pPr>
            <a:r>
              <a:rPr lang="en-US" dirty="0" smtClean="0"/>
              <a:t>Final case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948" y="1621766"/>
                <a:ext cx="11326482" cy="4237034"/>
              </a:xfrm>
            </p:spPr>
            <p:txBody>
              <a:bodyPr>
                <a:noAutofit/>
              </a:bodyPr>
              <a:lstStyle/>
              <a:p>
                <a:r>
                  <a:rPr lang="en-US" dirty="0" smtClean="0"/>
                  <a:t>“Reinforcement Learning to Rank in E-Commerce Search Engine”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Reward: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ὲ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          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/>
                  <a:t>State: conversion event, continuation event, abandon </a:t>
                </a:r>
                <a:r>
                  <a:rPr lang="en-US" dirty="0" smtClean="0"/>
                  <a:t>state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Action: </a:t>
                </a:r>
                <a:r>
                  <a:rPr lang="en-US" dirty="0"/>
                  <a:t>The action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can be </a:t>
                </a:r>
                <a:r>
                  <a:rPr lang="en-US" dirty="0" smtClean="0"/>
                  <a:t>set differently </a:t>
                </a:r>
                <a:r>
                  <a:rPr lang="en-US" dirty="0"/>
                  <a:t>(e.g., discrete or continuous) according to </a:t>
                </a:r>
                <a:r>
                  <a:rPr lang="en-US" dirty="0" smtClean="0"/>
                  <a:t>specific ranking </a:t>
                </a:r>
                <a:r>
                  <a:rPr lang="en-US" dirty="0"/>
                  <a:t>tasks. Action space contains all possible </a:t>
                </a:r>
                <a:r>
                  <a:rPr lang="en-US" dirty="0" smtClean="0"/>
                  <a:t>ranking functions </a:t>
                </a:r>
                <a:r>
                  <a:rPr lang="en-US" dirty="0"/>
                  <a:t>of the search engine.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948" y="1621766"/>
                <a:ext cx="11326482" cy="4237034"/>
              </a:xfrm>
              <a:blipFill>
                <a:blip r:embed="rId2"/>
                <a:stretch>
                  <a:fillRect l="-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0940432" y="6341217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465359"/>
                </a:solidFill>
              </a:rPr>
              <a:t>11/12</a:t>
            </a:r>
            <a:endParaRPr lang="en-US" dirty="0">
              <a:solidFill>
                <a:srgbClr val="4653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90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lnSpc>
                <a:spcPct val="300000"/>
              </a:lnSpc>
            </a:pPr>
            <a:r>
              <a:rPr lang="en-US" dirty="0" smtClean="0"/>
              <a:t>Hierarchy Graph for representing type of 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3036115"/>
              </p:ext>
            </p:extLst>
          </p:nvPr>
        </p:nvGraphicFramePr>
        <p:xfrm>
          <a:off x="581025" y="2181225"/>
          <a:ext cx="11029950" cy="4581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10812191" y="6393777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465359"/>
                </a:solidFill>
              </a:rPr>
              <a:t>12/12</a:t>
            </a:r>
            <a:endParaRPr lang="en-US" dirty="0">
              <a:solidFill>
                <a:srgbClr val="4653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00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cs typeface="Times New Roman" panose="02020603050405020304" pitchFamily="18" charset="0"/>
              </a:rPr>
              <a:t>Sections</a:t>
            </a:r>
            <a:endParaRPr lang="en-US" sz="3200" dirty="0"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1191" y="3085766"/>
            <a:ext cx="106775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 smtClean="0">
                <a:latin typeface="+mj-lt"/>
                <a:cs typeface="Times New Roman" panose="02020603050405020304" pitchFamily="18" charset="0"/>
              </a:rPr>
              <a:t>Introduction</a:t>
            </a:r>
          </a:p>
          <a:p>
            <a:pPr marL="400050" indent="-400050">
              <a:buFont typeface="+mj-lt"/>
              <a:buAutoNum type="romanUcPeriod"/>
            </a:pPr>
            <a:endParaRPr lang="en-US" dirty="0" smtClean="0">
              <a:latin typeface="+mj-lt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dirty="0" smtClean="0">
                <a:latin typeface="+mj-lt"/>
                <a:cs typeface="Times New Roman" panose="02020603050405020304" pitchFamily="18" charset="0"/>
              </a:rPr>
              <a:t>Background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>
                <a:latin typeface="+mj-lt"/>
                <a:cs typeface="Times New Roman" panose="02020603050405020304" pitchFamily="18" charset="0"/>
              </a:rPr>
              <a:t>What is Reinforcement Learning (SAR, MDP, MAB)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>
                <a:latin typeface="+mj-lt"/>
                <a:cs typeface="Times New Roman" panose="02020603050405020304" pitchFamily="18" charset="0"/>
              </a:rPr>
              <a:t>What is a Recommender System (Ranking)</a:t>
            </a:r>
          </a:p>
          <a:p>
            <a:pPr marL="857250" lvl="1" indent="-400050">
              <a:buFont typeface="+mj-lt"/>
              <a:buAutoNum type="romanUcPeriod"/>
            </a:pPr>
            <a:endParaRPr lang="en-US" dirty="0" smtClean="0">
              <a:latin typeface="+mj-lt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dirty="0" smtClean="0">
                <a:latin typeface="+mj-lt"/>
                <a:cs typeface="Times New Roman" panose="02020603050405020304" pitchFamily="18" charset="0"/>
              </a:rPr>
              <a:t>What is Reinforced Recommender system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Problem 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Formulation</a:t>
            </a:r>
          </a:p>
          <a:p>
            <a:pPr marL="857250" lvl="1" indent="-400050">
              <a:buFont typeface="+mj-lt"/>
              <a:buAutoNum type="romanUcPeriod"/>
            </a:pPr>
            <a:endParaRPr lang="en-US" dirty="0" smtClean="0">
              <a:latin typeface="+mj-lt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dirty="0" smtClean="0">
                <a:latin typeface="+mj-lt"/>
                <a:cs typeface="Times New Roman" panose="02020603050405020304" pitchFamily="18" charset="0"/>
              </a:rPr>
              <a:t>Related works</a:t>
            </a: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UcPeriod"/>
            </a:pPr>
            <a:endParaRPr lang="en-US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117815" y="6375723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465359"/>
                </a:solidFill>
              </a:rPr>
              <a:t>2/12</a:t>
            </a:r>
            <a:endParaRPr lang="en-US" dirty="0">
              <a:solidFill>
                <a:srgbClr val="4653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29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lnSpc>
                <a:spcPct val="300000"/>
              </a:lnSpc>
            </a:pPr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Why RL instead of SL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State, Action, Reward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Reward Hypothesis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Transition </a:t>
            </a:r>
            <a:r>
              <a:rPr lang="en-US" dirty="0" err="1"/>
              <a:t>Prob</a:t>
            </a:r>
            <a:r>
              <a:rPr lang="en-US" dirty="0"/>
              <a:t>, Policy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Markovian Property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124" y="1802119"/>
            <a:ext cx="7211683" cy="355209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940431" y="6323339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465359"/>
                </a:solidFill>
              </a:rPr>
              <a:t>3/12</a:t>
            </a:r>
            <a:endParaRPr lang="en-US" dirty="0">
              <a:solidFill>
                <a:srgbClr val="4653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1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ALPHA-GO an Reinforced agent who beats Le </a:t>
            </a:r>
            <a:r>
              <a:rPr lang="en-US" dirty="0" err="1" smtClean="0"/>
              <a:t>sedol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577" y="2189852"/>
            <a:ext cx="8962846" cy="4495620"/>
          </a:xfrm>
        </p:spPr>
      </p:pic>
      <p:sp>
        <p:nvSpPr>
          <p:cNvPr id="8" name="Rectangle 7"/>
          <p:cNvSpPr/>
          <p:nvPr/>
        </p:nvSpPr>
        <p:spPr>
          <a:xfrm>
            <a:off x="10940432" y="6316140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465359"/>
                </a:solidFill>
              </a:rPr>
              <a:t>4/12</a:t>
            </a:r>
            <a:endParaRPr lang="en-US" dirty="0">
              <a:solidFill>
                <a:srgbClr val="4653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08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lnSpc>
                <a:spcPct val="300000"/>
              </a:lnSpc>
            </a:pPr>
            <a:r>
              <a:rPr lang="en-US" dirty="0" smtClean="0"/>
              <a:t>Background: Reinforcement </a:t>
            </a:r>
            <a:r>
              <a:rPr lang="en-US" dirty="0"/>
              <a:t>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1785668"/>
                <a:ext cx="11029615" cy="482087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Markov Process: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Markov Decision Process</a:t>
                </a:r>
                <a:r>
                  <a:rPr lang="fa-IR" dirty="0" smtClean="0"/>
                  <a:t>:</a:t>
                </a: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>
                    <a:solidFill>
                      <a:srgbClr val="465359"/>
                    </a:solidFill>
                  </a:rPr>
                  <a:t>	A</a:t>
                </a:r>
                <a:r>
                  <a:rPr lang="en-US" dirty="0" smtClean="0">
                    <a:solidFill>
                      <a:srgbClr val="465359"/>
                    </a:solidFill>
                  </a:rPr>
                  <a:t> </a:t>
                </a:r>
                <a:r>
                  <a:rPr lang="en-US" dirty="0">
                    <a:solidFill>
                      <a:srgbClr val="465359"/>
                    </a:solidFill>
                  </a:rPr>
                  <a:t>Markov process, which also has an action of decision </a:t>
                </a:r>
                <a:r>
                  <a:rPr lang="en-US" dirty="0" smtClean="0">
                    <a:solidFill>
                      <a:srgbClr val="465359"/>
                    </a:solidFill>
                  </a:rPr>
                  <a:t>making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RL Planed to deal with  sequence of actions to change state and maximize long term </a:t>
                </a:r>
                <a:r>
                  <a:rPr lang="en-US" b="1" dirty="0" smtClean="0"/>
                  <a:t>reward</a:t>
                </a:r>
                <a:endParaRPr lang="en-US" dirty="0" smtClean="0">
                  <a:solidFill>
                    <a:srgbClr val="465359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Multi Armed Bandit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*</a:t>
                </a:r>
                <a:endParaRPr lang="en-US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[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en-US" dirty="0" smtClean="0"/>
                  <a:t>Exploration vs Exploitation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sz="1600" dirty="0" smtClean="0"/>
                  <a:t>Epsilon – Greedy approach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785668"/>
                <a:ext cx="11029615" cy="4820872"/>
              </a:xfrm>
              <a:blipFill>
                <a:blip r:embed="rId3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0940431" y="6306920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465359"/>
                </a:solidFill>
              </a:rPr>
              <a:t>5/12</a:t>
            </a:r>
            <a:endParaRPr lang="en-US" dirty="0">
              <a:solidFill>
                <a:srgbClr val="4653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00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lnSpc>
                <a:spcPct val="300000"/>
              </a:lnSpc>
            </a:pPr>
            <a:r>
              <a:rPr lang="en-US" dirty="0" smtClean="0"/>
              <a:t>Background: Recommender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932982"/>
            <a:ext cx="7139450" cy="292581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endParaRPr lang="en-US" sz="1400" dirty="0" smtClean="0"/>
          </a:p>
          <a:p>
            <a:pPr>
              <a:lnSpc>
                <a:spcPct val="200000"/>
              </a:lnSpc>
            </a:pPr>
            <a:r>
              <a:rPr lang="en-US" dirty="0"/>
              <a:t>A recommender system</a:t>
            </a:r>
            <a:r>
              <a:rPr lang="en-US" dirty="0" smtClean="0"/>
              <a:t>, </a:t>
            </a:r>
            <a:r>
              <a:rPr lang="en-US" dirty="0"/>
              <a:t>seeks to predict the "rating" or "preference" a user would give to an </a:t>
            </a:r>
            <a:r>
              <a:rPr lang="en-US" dirty="0" smtClean="0"/>
              <a:t>item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Traditional Models: </a:t>
            </a:r>
            <a:r>
              <a:rPr lang="en-US" sz="1600" dirty="0" smtClean="0"/>
              <a:t>Collaborative filtering, Content-Based filtering</a:t>
            </a:r>
            <a:endParaRPr lang="en-US" sz="1600" dirty="0"/>
          </a:p>
          <a:p>
            <a:r>
              <a:rPr lang="en-US" dirty="0" smtClean="0"/>
              <a:t>Limitation:</a:t>
            </a:r>
          </a:p>
          <a:p>
            <a:pPr lvl="1"/>
            <a:r>
              <a:rPr lang="en-US" dirty="0" smtClean="0"/>
              <a:t>Ignoring </a:t>
            </a:r>
            <a:r>
              <a:rPr lang="en-US" dirty="0"/>
              <a:t>the dynamic interactive nature between users and </a:t>
            </a:r>
            <a:r>
              <a:rPr lang="en-US" dirty="0" smtClean="0"/>
              <a:t>agent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Focusing </a:t>
            </a:r>
            <a:r>
              <a:rPr lang="en-US" dirty="0"/>
              <a:t>on the immediate feedback of recommended </a:t>
            </a:r>
            <a:r>
              <a:rPr lang="en-US" dirty="0" smtClean="0"/>
              <a:t>items</a:t>
            </a:r>
          </a:p>
          <a:p>
            <a:pPr lvl="1"/>
            <a:r>
              <a:rPr lang="en-US" dirty="0" smtClean="0"/>
              <a:t>Only </a:t>
            </a:r>
            <a:r>
              <a:rPr lang="en-US" dirty="0"/>
              <a:t>Observed feedback on items recommended by current system</a:t>
            </a:r>
          </a:p>
          <a:p>
            <a:pPr>
              <a:lnSpc>
                <a:spcPct val="200000"/>
              </a:lnSpc>
            </a:pPr>
            <a:endParaRPr lang="en-US" sz="1400" dirty="0" smtClean="0"/>
          </a:p>
          <a:p>
            <a:pPr>
              <a:lnSpc>
                <a:spcPct val="200000"/>
              </a:lnSpc>
            </a:pP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257" y="2052142"/>
            <a:ext cx="4097359" cy="408123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087240" y="6133381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465359"/>
                </a:solidFill>
              </a:rPr>
              <a:t>6/12</a:t>
            </a:r>
            <a:endParaRPr lang="en-US" dirty="0">
              <a:solidFill>
                <a:srgbClr val="4653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46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common setting for Reinforced Recommender System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381" y="1889185"/>
            <a:ext cx="6829427" cy="3733544"/>
          </a:xfrm>
        </p:spPr>
      </p:pic>
      <p:sp>
        <p:nvSpPr>
          <p:cNvPr id="7" name="TextBox 6"/>
          <p:cNvSpPr txBox="1"/>
          <p:nvPr/>
        </p:nvSpPr>
        <p:spPr>
          <a:xfrm>
            <a:off x="646981" y="2510287"/>
            <a:ext cx="4252823" cy="3976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3682" y="2311879"/>
            <a:ext cx="5184475" cy="419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/>
              <a:t>Benefit of our work?</a:t>
            </a:r>
          </a:p>
          <a:p>
            <a:pPr marL="306000" lvl="0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 smtClean="0">
              <a:solidFill>
                <a:srgbClr val="3D3D3D"/>
              </a:solidFill>
            </a:endParaRPr>
          </a:p>
          <a:p>
            <a:pPr marL="306000" lvl="0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smtClean="0">
                <a:solidFill>
                  <a:srgbClr val="3D3D3D"/>
                </a:solidFill>
              </a:rPr>
              <a:t>How </a:t>
            </a:r>
            <a:r>
              <a:rPr lang="en-US" dirty="0">
                <a:solidFill>
                  <a:srgbClr val="3D3D3D"/>
                </a:solidFill>
              </a:rPr>
              <a:t>to Use RL for formulating Ranking problem</a:t>
            </a:r>
            <a:r>
              <a:rPr lang="en-US" dirty="0" smtClean="0">
                <a:solidFill>
                  <a:srgbClr val="3D3D3D"/>
                </a:solidFill>
              </a:rPr>
              <a:t>?</a:t>
            </a:r>
          </a:p>
          <a:p>
            <a:pPr marL="306000" lvl="0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rgbClr val="3D3D3D"/>
              </a:solidFill>
            </a:endParaRPr>
          </a:p>
          <a:p>
            <a:pPr marL="900000" lvl="2" indent="-270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rgbClr val="3D3D3D"/>
                </a:solidFill>
              </a:rPr>
              <a:t>Reward: purpose of recommendation, User </a:t>
            </a:r>
            <a:r>
              <a:rPr lang="en-US" dirty="0" smtClean="0">
                <a:solidFill>
                  <a:srgbClr val="3D3D3D"/>
                </a:solidFill>
              </a:rPr>
              <a:t>preferences</a:t>
            </a:r>
          </a:p>
          <a:p>
            <a:pPr marL="900000" lvl="2" indent="-270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rgbClr val="3D3D3D"/>
              </a:solidFill>
            </a:endParaRPr>
          </a:p>
          <a:p>
            <a:pPr marL="900000" lvl="2" indent="-270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rgbClr val="3D3D3D"/>
                </a:solidFill>
              </a:rPr>
              <a:t>Action: Recommendation </a:t>
            </a:r>
            <a:endParaRPr lang="en-US" dirty="0" smtClean="0">
              <a:solidFill>
                <a:srgbClr val="3D3D3D"/>
              </a:solidFill>
            </a:endParaRPr>
          </a:p>
          <a:p>
            <a:pPr marL="900000" lvl="2" indent="-270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rgbClr val="3D3D3D"/>
              </a:solidFill>
            </a:endParaRPr>
          </a:p>
          <a:p>
            <a:pPr marL="900000" lvl="2" indent="-270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rgbClr val="3D3D3D"/>
                </a:solidFill>
              </a:rPr>
              <a:t>State: History of documents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940432" y="6302398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465359"/>
                </a:solidFill>
              </a:rPr>
              <a:t>7/12</a:t>
            </a:r>
            <a:endParaRPr lang="en-US" dirty="0">
              <a:solidFill>
                <a:srgbClr val="4653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98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lnSpc>
                <a:spcPct val="300000"/>
              </a:lnSpc>
            </a:pPr>
            <a:r>
              <a:rPr lang="en-US" dirty="0"/>
              <a:t>Problem Description /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2553419"/>
                <a:ext cx="11029615" cy="3305380"/>
              </a:xfrm>
            </p:spPr>
            <p:txBody>
              <a:bodyPr>
                <a:no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sz="1800" dirty="0" smtClean="0"/>
                  <a:t>State: 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, … ,</m:t>
                    </m:r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; </m:t>
                    </m:r>
                  </m:oMath>
                </a14:m>
                <a:r>
                  <a:rPr lang="en-US" sz="1800" dirty="0" smtClean="0"/>
                  <a:t> it </a:t>
                </a:r>
                <a:r>
                  <a:rPr lang="en-US" sz="1800" dirty="0"/>
                  <a:t>is a state. </a:t>
                </a:r>
                <a:r>
                  <a:rPr lang="en-US" sz="1800" dirty="0" smtClean="0"/>
                  <a:t>For </a:t>
                </a:r>
                <a:r>
                  <a:rPr lang="en-US" sz="1800" dirty="0"/>
                  <a:t>each time step like 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 smtClean="0"/>
                  <a:t> is </a:t>
                </a:r>
                <a:r>
                  <a:rPr lang="en-US" sz="1800" dirty="0"/>
                  <a:t>the last item that user browse by time step </a:t>
                </a:r>
                <a:r>
                  <a:rPr lang="en-US" sz="1800" dirty="0" smtClean="0"/>
                  <a:t>t. example: last ‘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 smtClean="0"/>
                  <a:t>’ videos you watched in YouTube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Reward: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l-GR" sz="1800" i="1" smtClean="0">
                                <a:latin typeface="Cambria Math" panose="02040503050406030204" pitchFamily="18" charset="0"/>
                              </a:rPr>
                              <m:t>ὲ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𝑢𝑠𝑒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𝑖𝑛𝑡𝑒𝑟𝑎𝑐𝑡𝑖𝑜𝑛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𝑤𝑎𝑠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𝑠𝑢𝑐𝑐𝑒𝑠𝑠𝑓𝑢𝑙</m:t>
                            </m:r>
                          </m:e>
                          <m:e>
                            <m:r>
                              <a:rPr lang="el-GR" sz="1800" i="1">
                                <a:latin typeface="Cambria Math" panose="02040503050406030204" pitchFamily="18" charset="0"/>
                              </a:rPr>
                              <m:t>ὲ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             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𝑜𝑡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𝑒𝑟𝑤𝑖𝑠𝑒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800" dirty="0" smtClean="0"/>
                  <a:t> , example: you liked a video or you watched it </a:t>
                </a:r>
                <a:r>
                  <a:rPr lang="en-US" sz="1800" dirty="0" smtClean="0"/>
                  <a:t>completely</a:t>
                </a:r>
                <a:endParaRPr lang="en-US" dirty="0"/>
              </a:p>
              <a:p>
                <a:r>
                  <a:rPr lang="en-US" dirty="0" smtClean="0"/>
                  <a:t>Action: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 smtClean="0"/>
                  <a:t> is an action in time step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en-US" sz="1800" dirty="0" smtClean="0"/>
                  <a:t> refers to recommending a set of top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 smtClean="0"/>
                  <a:t> documents, example: amazon suggestion</a:t>
                </a: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553419"/>
                <a:ext cx="11029615" cy="3305380"/>
              </a:xfrm>
              <a:blipFill>
                <a:blip r:embed="rId2"/>
                <a:stretch>
                  <a:fillRect l="-221" t="-18266" b="-22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0940431" y="6326930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465359"/>
                </a:solidFill>
              </a:rPr>
              <a:t>8/12</a:t>
            </a:r>
            <a:endParaRPr lang="en-US" dirty="0">
              <a:solidFill>
                <a:srgbClr val="4653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31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lnSpc>
                <a:spcPct val="300000"/>
              </a:lnSpc>
            </a:pPr>
            <a:r>
              <a:rPr lang="en-US" dirty="0" smtClean="0"/>
              <a:t>Related works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1321" y="1276710"/>
                <a:ext cx="11317855" cy="458209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“Simulating User Feedback for Reinforcement Learning Based Recommendations”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Reward: </a:t>
                </a:r>
                <a:r>
                  <a:rPr lang="en-US" dirty="0"/>
                  <a:t>the user will browse the recommended item </a:t>
                </a:r>
                <a:r>
                  <a:rPr lang="en-US" dirty="0" smtClean="0"/>
                  <a:t>and provide </a:t>
                </a:r>
                <a:r>
                  <a:rPr lang="en-US" dirty="0"/>
                  <a:t>her feedback of the </a:t>
                </a:r>
                <a:r>
                  <a:rPr lang="en-US" dirty="0" smtClean="0"/>
                  <a:t>item a user </a:t>
                </a:r>
                <a:r>
                  <a:rPr lang="en-US" dirty="0"/>
                  <a:t>could skip, click and purchase the recommended </a:t>
                </a:r>
                <a:r>
                  <a:rPr lang="en-US" dirty="0" smtClean="0"/>
                  <a:t>items. Then </a:t>
                </a:r>
                <a:r>
                  <a:rPr lang="en-US" dirty="0"/>
                  <a:t>the recommender system will receive a reward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𝑒𝑤𝑎𝑟𝑑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 smtClean="0"/>
                  <a:t>solely </a:t>
                </a:r>
                <a:r>
                  <a:rPr lang="en-US" dirty="0"/>
                  <a:t>according to the type of feedback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State: We </a:t>
                </a:r>
                <a:r>
                  <a:rPr lang="en-US" dirty="0"/>
                  <a:t>define the </a:t>
                </a:r>
                <a:r>
                  <a:rPr lang="en-US" dirty="0" smtClean="0"/>
                  <a:t>state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as </a:t>
                </a:r>
                <a:r>
                  <a:rPr lang="en-US" dirty="0"/>
                  <a:t>a </a:t>
                </a:r>
                <a:r>
                  <a:rPr lang="en-US" dirty="0" smtClean="0"/>
                  <a:t>sequence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items that a user browsed and user’s </a:t>
                </a:r>
                <a:r>
                  <a:rPr lang="en-US" dirty="0" smtClean="0"/>
                  <a:t>corresponding feedback </a:t>
                </a:r>
                <a:r>
                  <a:rPr lang="en-US" dirty="0"/>
                  <a:t>for each item. The items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are </a:t>
                </a:r>
                <a:r>
                  <a:rPr lang="en-US" dirty="0" smtClean="0"/>
                  <a:t>chronologically sorted</a:t>
                </a:r>
              </a:p>
              <a:p>
                <a:r>
                  <a:rPr lang="en-US" dirty="0" smtClean="0"/>
                  <a:t>Action: </a:t>
                </a:r>
                <a:r>
                  <a:rPr lang="en-US" dirty="0"/>
                  <a:t>An </a:t>
                </a:r>
                <a:r>
                  <a:rPr lang="en-US" dirty="0" smtClean="0"/>
                  <a:t>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dirty="0" smtClean="0"/>
                  <a:t> from </a:t>
                </a:r>
                <a:r>
                  <a:rPr lang="en-US" dirty="0"/>
                  <a:t>the recommender </a:t>
                </a:r>
                <a:r>
                  <a:rPr lang="en-US" dirty="0" smtClean="0"/>
                  <a:t>system perspective </a:t>
                </a:r>
                <a:r>
                  <a:rPr lang="en-US" dirty="0"/>
                  <a:t>is defined as recommending a set of items to </a:t>
                </a:r>
                <a:r>
                  <a:rPr lang="en-US" dirty="0" smtClean="0"/>
                  <a:t>a user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321" y="1276710"/>
                <a:ext cx="11317855" cy="4582090"/>
              </a:xfrm>
              <a:blipFill>
                <a:blip r:embed="rId2"/>
                <a:stretch>
                  <a:fillRect l="-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0940432" y="6248688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465359"/>
                </a:solidFill>
              </a:rPr>
              <a:t>9/12</a:t>
            </a:r>
            <a:endParaRPr lang="en-US" dirty="0">
              <a:solidFill>
                <a:srgbClr val="4653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50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3502</TotalTime>
  <Words>299</Words>
  <Application>Microsoft Office PowerPoint</Application>
  <PresentationFormat>Widescreen</PresentationFormat>
  <Paragraphs>116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Cambria Math</vt:lpstr>
      <vt:lpstr>Gill Sans MT</vt:lpstr>
      <vt:lpstr>Majalla UI</vt:lpstr>
      <vt:lpstr>Times New Roman</vt:lpstr>
      <vt:lpstr>Wingdings 2</vt:lpstr>
      <vt:lpstr>Dividend</vt:lpstr>
      <vt:lpstr>A Review on Reinforced recommender systems</vt:lpstr>
      <vt:lpstr>Sections</vt:lpstr>
      <vt:lpstr>Reinforcement Learning</vt:lpstr>
      <vt:lpstr>ALPHA-GO an Reinforced agent who beats Le sedol</vt:lpstr>
      <vt:lpstr>Background: Reinforcement Learning</vt:lpstr>
      <vt:lpstr>Background: Recommender systems</vt:lpstr>
      <vt:lpstr>A common setting for Reinforced Recommender System</vt:lpstr>
      <vt:lpstr>Problem Description / Formulation</vt:lpstr>
      <vt:lpstr>Related works</vt:lpstr>
      <vt:lpstr>Related works: part2</vt:lpstr>
      <vt:lpstr>Final case</vt:lpstr>
      <vt:lpstr>Hierarchy Graph for representing type of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reinforced recommender system?</dc:title>
  <dc:creator>Admin</dc:creator>
  <cp:lastModifiedBy>Admin</cp:lastModifiedBy>
  <cp:revision>75</cp:revision>
  <dcterms:created xsi:type="dcterms:W3CDTF">2020-07-18T07:29:52Z</dcterms:created>
  <dcterms:modified xsi:type="dcterms:W3CDTF">2020-08-10T07:46:05Z</dcterms:modified>
</cp:coreProperties>
</file>