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5600"/>
    <a:srgbClr val="EE6600"/>
    <a:srgbClr val="276EFD"/>
    <a:srgbClr val="2597FF"/>
    <a:srgbClr val="6C0A00"/>
    <a:srgbClr val="5C2E00"/>
    <a:srgbClr val="D68B1C"/>
    <a:srgbClr val="552579"/>
    <a:srgbClr val="FF9E1D"/>
    <a:srgbClr val="D096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670" y="4650640"/>
            <a:ext cx="8246070" cy="610820"/>
          </a:xfrm>
          <a:effectLst/>
        </p:spPr>
        <p:txBody>
          <a:bodyPr>
            <a:normAutofit/>
          </a:bodyPr>
          <a:lstStyle>
            <a:lvl1pPr algn="r">
              <a:defRPr sz="3600">
                <a:solidFill>
                  <a:srgbClr val="E256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5261460"/>
            <a:ext cx="8246070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833015"/>
            <a:ext cx="8229600" cy="610820"/>
          </a:xfrm>
          <a:effectLst/>
        </p:spPr>
        <p:txBody>
          <a:bodyPr>
            <a:normAutofit/>
          </a:bodyPr>
          <a:lstStyle>
            <a:lvl1pPr algn="r">
              <a:defRPr sz="3600">
                <a:solidFill>
                  <a:srgbClr val="E256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596541"/>
            <a:ext cx="8229600" cy="427574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7899" y="527605"/>
            <a:ext cx="6566314" cy="763525"/>
          </a:xfrm>
          <a:effectLst/>
        </p:spPr>
        <p:txBody>
          <a:bodyPr>
            <a:normAutofit/>
          </a:bodyPr>
          <a:lstStyle>
            <a:lvl1pPr algn="l">
              <a:defRPr sz="3600">
                <a:solidFill>
                  <a:srgbClr val="E256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7900" y="1291130"/>
            <a:ext cx="6566314" cy="4428445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3014"/>
            <a:ext cx="8229600" cy="58462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911655"/>
            <a:ext cx="8093365" cy="532180"/>
          </a:xfrm>
          <a:effectLst/>
        </p:spPr>
        <p:txBody>
          <a:bodyPr>
            <a:normAutofit/>
          </a:bodyPr>
          <a:lstStyle>
            <a:lvl1pPr algn="r">
              <a:defRPr sz="3600">
                <a:solidFill>
                  <a:srgbClr val="E256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1670" y="1596539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E256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670" y="2226401"/>
            <a:ext cx="4040188" cy="3798584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1596539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E256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226401"/>
            <a:ext cx="4041775" cy="3798584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4650640"/>
            <a:ext cx="8246070" cy="610820"/>
          </a:xfrm>
        </p:spPr>
        <p:txBody>
          <a:bodyPr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5" y="5261460"/>
            <a:ext cx="8246070" cy="763525"/>
          </a:xfrm>
        </p:spPr>
        <p:txBody>
          <a:bodyPr>
            <a:noAutofit/>
          </a:bodyPr>
          <a:lstStyle/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Make Effective Presentations</a:t>
            </a:r>
          </a:p>
          <a:p>
            <a:r>
              <a:rPr lang="en-US" smtClean="0"/>
              <a:t>Using Awesome Backgrounds</a:t>
            </a:r>
          </a:p>
          <a:p>
            <a:r>
              <a:rPr lang="en-US" smtClean="0"/>
              <a:t>Engage your Audience</a:t>
            </a:r>
          </a:p>
          <a:p>
            <a:r>
              <a:rPr lang="en-US" smtClean="0"/>
              <a:t>Capture Audience Attention</a:t>
            </a:r>
          </a:p>
          <a:p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Make Effective Presentations</a:t>
            </a:r>
          </a:p>
          <a:p>
            <a:r>
              <a:rPr lang="en-US" smtClean="0"/>
              <a:t>Using Awesome Backgrounds</a:t>
            </a:r>
          </a:p>
          <a:p>
            <a:r>
              <a:rPr lang="en-US" smtClean="0"/>
              <a:t>Engage your Audience</a:t>
            </a:r>
          </a:p>
          <a:p>
            <a:r>
              <a:rPr lang="en-US" smtClean="0"/>
              <a:t>Capture Audience Attention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Product A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Feature 1</a:t>
            </a:r>
          </a:p>
          <a:p>
            <a:r>
              <a:rPr lang="en-US" smtClean="0"/>
              <a:t>Feature 2</a:t>
            </a:r>
          </a:p>
          <a:p>
            <a:r>
              <a:rPr lang="en-US" smtClean="0"/>
              <a:t>Feature 3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Product B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mtClean="0"/>
              <a:t>Feature 1</a:t>
            </a:r>
          </a:p>
          <a:p>
            <a:r>
              <a:rPr lang="en-US" smtClean="0"/>
              <a:t>Feature 2</a:t>
            </a:r>
          </a:p>
          <a:p>
            <a:r>
              <a:rPr lang="en-US" smtClean="0"/>
              <a:t>Feature 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58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Click to edit Master title style</vt:lpstr>
      <vt:lpstr>Slide Title</vt:lpstr>
      <vt:lpstr>Slide Title</vt:lpstr>
      <vt:lpstr>Slide Title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Majo</cp:lastModifiedBy>
  <cp:revision>47</cp:revision>
  <dcterms:created xsi:type="dcterms:W3CDTF">2013-08-21T19:17:07Z</dcterms:created>
  <dcterms:modified xsi:type="dcterms:W3CDTF">2016-05-10T13:01:55Z</dcterms:modified>
</cp:coreProperties>
</file>