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B36B8-B590-462C-B81F-EF64F8E55881}" v="47" dt="2024-09-24T07:17:29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Bo" userId="f3ddba27-501f-48f7-b745-cb1a01337461" providerId="ADAL" clId="{CF6B36B8-B590-462C-B81F-EF64F8E55881}"/>
    <pc:docChg chg="undo custSel addSld delSld modSld">
      <pc:chgData name="Qin Bo" userId="f3ddba27-501f-48f7-b745-cb1a01337461" providerId="ADAL" clId="{CF6B36B8-B590-462C-B81F-EF64F8E55881}" dt="2024-09-24T07:21:14.829" v="1133" actId="20577"/>
      <pc:docMkLst>
        <pc:docMk/>
      </pc:docMkLst>
      <pc:sldChg chg="addSp delSp modSp del mod">
        <pc:chgData name="Qin Bo" userId="f3ddba27-501f-48f7-b745-cb1a01337461" providerId="ADAL" clId="{CF6B36B8-B590-462C-B81F-EF64F8E55881}" dt="2024-09-24T07:17:32.701" v="977" actId="47"/>
        <pc:sldMkLst>
          <pc:docMk/>
          <pc:sldMk cId="3797456413" sldId="257"/>
        </pc:sldMkLst>
        <pc:spChg chg="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2" creationId="{BCDDDD7C-E645-FD05-40F0-551A289E8614}"/>
          </ac:spMkLst>
        </pc:spChg>
        <pc:spChg chg="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3" creationId="{8D5D8D18-9A26-77FE-6024-3BC9F408D23E}"/>
          </ac:spMkLst>
        </pc:spChg>
        <pc:spChg chg="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4" creationId="{E37462C6-B9BD-1F01-7828-13D04B73942A}"/>
          </ac:spMkLst>
        </pc:spChg>
        <pc:spChg chg="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5" creationId="{EC091034-12C6-080D-5765-87F5AEA9A577}"/>
          </ac:spMkLst>
        </pc:spChg>
        <pc:spChg chg="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8" creationId="{0C9651F5-9A13-9B9C-CF22-EE5C38EB7582}"/>
          </ac:spMkLst>
        </pc:spChg>
        <pc:spChg chg="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9" creationId="{2F6EA76B-FED2-E41E-A7E7-E1E3A86739B3}"/>
          </ac:spMkLst>
        </pc:spChg>
        <pc:spChg chg="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10" creationId="{AAB057A7-10F7-33E0-34D6-3847268C3C51}"/>
          </ac:spMkLst>
        </pc:spChg>
        <pc:spChg chg="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14" creationId="{F36DC9B5-3E8B-AF73-600C-39A6B78FC8BB}"/>
          </ac:spMkLst>
        </pc:spChg>
        <pc:spChg chg="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22" creationId="{C98BE156-6557-F669-D23A-BD9AFD1D742D}"/>
          </ac:spMkLst>
        </pc:spChg>
        <pc:spChg chg="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25" creationId="{39ED2B0A-F22E-635E-AFA3-85FF00E285F7}"/>
          </ac:spMkLst>
        </pc:spChg>
        <pc:spChg chg="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37" creationId="{4382D0E5-C270-E2EC-B682-76499710DF60}"/>
          </ac:spMkLst>
        </pc:spChg>
        <pc:spChg chg="add del 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43" creationId="{56089942-6DB9-8867-8374-75E04FE9AE02}"/>
          </ac:spMkLst>
        </pc:spChg>
        <pc:spChg chg="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44" creationId="{C3DF2253-CE81-3295-6C51-10377CB44648}"/>
          </ac:spMkLst>
        </pc:spChg>
        <pc:spChg chg="add 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45" creationId="{26A01AF0-E681-2FE3-5280-B0D9EA15A4C0}"/>
          </ac:spMkLst>
        </pc:spChg>
        <pc:spChg chg="add 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47" creationId="{C3CDD5FA-8F06-C2DF-311D-90CCCB107EB8}"/>
          </ac:spMkLst>
        </pc:spChg>
        <pc:spChg chg="add 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48" creationId="{E5B93231-511C-38B4-E5D7-81F8492945D6}"/>
          </ac:spMkLst>
        </pc:spChg>
        <pc:spChg chg="add 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50" creationId="{0EBE7FD3-AB87-D74F-A72E-332C5BF7C3D8}"/>
          </ac:spMkLst>
        </pc:spChg>
        <pc:spChg chg="add 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51" creationId="{512FC57D-3320-F3A2-F033-339638092524}"/>
          </ac:spMkLst>
        </pc:spChg>
        <pc:spChg chg="add 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65" creationId="{F98CCEC0-4D0F-1818-9536-A0AF0EE07FDB}"/>
          </ac:spMkLst>
        </pc:spChg>
        <pc:spChg chg="add mod topLvl">
          <ac:chgData name="Qin Bo" userId="f3ddba27-501f-48f7-b745-cb1a01337461" providerId="ADAL" clId="{CF6B36B8-B590-462C-B81F-EF64F8E55881}" dt="2024-09-24T06:59:46.719" v="591" actId="164"/>
          <ac:spMkLst>
            <pc:docMk/>
            <pc:sldMk cId="3797456413" sldId="257"/>
            <ac:spMk id="66" creationId="{A78ACD46-D151-DDF0-EE9B-A167ADB51CFE}"/>
          </ac:spMkLst>
        </pc:spChg>
        <pc:spChg chg="add 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67" creationId="{EAE01125-30E1-582B-7763-2CD60DF706DD}"/>
          </ac:spMkLst>
        </pc:spChg>
        <pc:spChg chg="add del mod">
          <ac:chgData name="Qin Bo" userId="f3ddba27-501f-48f7-b745-cb1a01337461" providerId="ADAL" clId="{CF6B36B8-B590-462C-B81F-EF64F8E55881}" dt="2024-09-24T06:50:55.394" v="438" actId="478"/>
          <ac:spMkLst>
            <pc:docMk/>
            <pc:sldMk cId="3797456413" sldId="257"/>
            <ac:spMk id="95" creationId="{274328F5-F4E1-9AF0-D07E-BA1CB936AD86}"/>
          </ac:spMkLst>
        </pc:spChg>
        <pc:spChg chg="add 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101" creationId="{CFBC1D52-5767-8AAF-77A3-72BD3B37FA89}"/>
          </ac:spMkLst>
        </pc:spChg>
        <pc:spChg chg="add mod topLvl">
          <ac:chgData name="Qin Bo" userId="f3ddba27-501f-48f7-b745-cb1a01337461" providerId="ADAL" clId="{CF6B36B8-B590-462C-B81F-EF64F8E55881}" dt="2024-09-24T07:00:24.096" v="595" actId="164"/>
          <ac:spMkLst>
            <pc:docMk/>
            <pc:sldMk cId="3797456413" sldId="257"/>
            <ac:spMk id="105" creationId="{D3FA9DE5-9599-12E4-4057-C0E240DAA4ED}"/>
          </ac:spMkLst>
        </pc:spChg>
        <pc:spChg chg="add 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112" creationId="{F94C50AC-F9EF-1EBE-3AE1-C7AF28635133}"/>
          </ac:spMkLst>
        </pc:spChg>
        <pc:spChg chg="add mod">
          <ac:chgData name="Qin Bo" userId="f3ddba27-501f-48f7-b745-cb1a01337461" providerId="ADAL" clId="{CF6B36B8-B590-462C-B81F-EF64F8E55881}" dt="2024-09-24T07:09:08.939" v="742" actId="164"/>
          <ac:spMkLst>
            <pc:docMk/>
            <pc:sldMk cId="3797456413" sldId="257"/>
            <ac:spMk id="134" creationId="{B35C4BCD-AEBC-AD68-6572-DECD3AEB7A70}"/>
          </ac:spMkLst>
        </pc:spChg>
        <pc:spChg chg="add mod">
          <ac:chgData name="Qin Bo" userId="f3ddba27-501f-48f7-b745-cb1a01337461" providerId="ADAL" clId="{CF6B36B8-B590-462C-B81F-EF64F8E55881}" dt="2024-09-24T07:06:01.831" v="670"/>
          <ac:spMkLst>
            <pc:docMk/>
            <pc:sldMk cId="3797456413" sldId="257"/>
            <ac:spMk id="135" creationId="{23DA7741-B933-9C9B-F45B-263019B51847}"/>
          </ac:spMkLst>
        </pc:spChg>
        <pc:grpChg chg="add del mod">
          <ac:chgData name="Qin Bo" userId="f3ddba27-501f-48f7-b745-cb1a01337461" providerId="ADAL" clId="{CF6B36B8-B590-462C-B81F-EF64F8E55881}" dt="2024-09-24T06:58:26.961" v="530" actId="165"/>
          <ac:grpSpMkLst>
            <pc:docMk/>
            <pc:sldMk cId="3797456413" sldId="257"/>
            <ac:grpSpMk id="68" creationId="{0F6B7BF8-4315-6F1D-0DAD-2C7491D8BD89}"/>
          </ac:grpSpMkLst>
        </pc:grpChg>
        <pc:grpChg chg="add del mod">
          <ac:chgData name="Qin Bo" userId="f3ddba27-501f-48f7-b745-cb1a01337461" providerId="ADAL" clId="{CF6B36B8-B590-462C-B81F-EF64F8E55881}" dt="2024-09-24T06:48:54.037" v="411" actId="165"/>
          <ac:grpSpMkLst>
            <pc:docMk/>
            <pc:sldMk cId="3797456413" sldId="257"/>
            <ac:grpSpMk id="69" creationId="{FF6B2265-41D7-276E-B64B-D28B2CDE6BC1}"/>
          </ac:grpSpMkLst>
        </pc:grpChg>
        <pc:grpChg chg="add del mod">
          <ac:chgData name="Qin Bo" userId="f3ddba27-501f-48f7-b745-cb1a01337461" providerId="ADAL" clId="{CF6B36B8-B590-462C-B81F-EF64F8E55881}" dt="2024-09-24T06:56:18.556" v="465" actId="165"/>
          <ac:grpSpMkLst>
            <pc:docMk/>
            <pc:sldMk cId="3797456413" sldId="257"/>
            <ac:grpSpMk id="84" creationId="{58D7EB42-11B9-F22C-1B83-0756183EE0D4}"/>
          </ac:grpSpMkLst>
        </pc:grpChg>
        <pc:grpChg chg="add del mod">
          <ac:chgData name="Qin Bo" userId="f3ddba27-501f-48f7-b745-cb1a01337461" providerId="ADAL" clId="{CF6B36B8-B590-462C-B81F-EF64F8E55881}" dt="2024-09-24T06:58:48.849" v="532" actId="165"/>
          <ac:grpSpMkLst>
            <pc:docMk/>
            <pc:sldMk cId="3797456413" sldId="257"/>
            <ac:grpSpMk id="106" creationId="{511EC535-B6E5-2DCA-DADE-B33DFDA1D61E}"/>
          </ac:grpSpMkLst>
        </pc:grpChg>
        <pc:grpChg chg="add del mod">
          <ac:chgData name="Qin Bo" userId="f3ddba27-501f-48f7-b745-cb1a01337461" providerId="ADAL" clId="{CF6B36B8-B590-462C-B81F-EF64F8E55881}" dt="2024-09-24T07:00:19.524" v="593" actId="165"/>
          <ac:grpSpMkLst>
            <pc:docMk/>
            <pc:sldMk cId="3797456413" sldId="257"/>
            <ac:grpSpMk id="107" creationId="{FBED5088-8312-ECD5-D867-943FB08AED8C}"/>
          </ac:grpSpMkLst>
        </pc:grpChg>
        <pc:grpChg chg="add mod">
          <ac:chgData name="Qin Bo" userId="f3ddba27-501f-48f7-b745-cb1a01337461" providerId="ADAL" clId="{CF6B36B8-B590-462C-B81F-EF64F8E55881}" dt="2024-09-24T07:09:08.939" v="742" actId="164"/>
          <ac:grpSpMkLst>
            <pc:docMk/>
            <pc:sldMk cId="3797456413" sldId="257"/>
            <ac:grpSpMk id="108" creationId="{852C14D3-40CA-C57C-26BB-D04B4F336182}"/>
          </ac:grpSpMkLst>
        </pc:grpChg>
        <pc:grpChg chg="add mod">
          <ac:chgData name="Qin Bo" userId="f3ddba27-501f-48f7-b745-cb1a01337461" providerId="ADAL" clId="{CF6B36B8-B590-462C-B81F-EF64F8E55881}" dt="2024-09-24T07:09:08.939" v="742" actId="164"/>
          <ac:grpSpMkLst>
            <pc:docMk/>
            <pc:sldMk cId="3797456413" sldId="257"/>
            <ac:grpSpMk id="109" creationId="{F54547E7-01F6-FFAE-5375-6181FFFCFEFB}"/>
          </ac:grpSpMkLst>
        </pc:grpChg>
        <pc:grpChg chg="add mod">
          <ac:chgData name="Qin Bo" userId="f3ddba27-501f-48f7-b745-cb1a01337461" providerId="ADAL" clId="{CF6B36B8-B590-462C-B81F-EF64F8E55881}" dt="2024-09-24T07:09:21.132" v="744" actId="12788"/>
          <ac:grpSpMkLst>
            <pc:docMk/>
            <pc:sldMk cId="3797456413" sldId="257"/>
            <ac:grpSpMk id="136" creationId="{AE171E3C-9685-D9B7-0A82-D0F393BA2E22}"/>
          </ac:grpSpMkLst>
        </pc:grpChg>
        <pc:cxnChg chg="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12" creationId="{4D323807-A9D6-0FD7-F554-F469E645CD3F}"/>
          </ac:cxnSpMkLst>
        </pc:cxnChg>
        <pc:cxnChg chg="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16" creationId="{F20332CB-537D-2589-52CD-59CFF63136B3}"/>
          </ac:cxnSpMkLst>
        </pc:cxnChg>
        <pc:cxnChg chg="del mod">
          <ac:chgData name="Qin Bo" userId="f3ddba27-501f-48f7-b745-cb1a01337461" providerId="ADAL" clId="{CF6B36B8-B590-462C-B81F-EF64F8E55881}" dt="2024-09-24T06:50:01.070" v="421" actId="478"/>
          <ac:cxnSpMkLst>
            <pc:docMk/>
            <pc:sldMk cId="3797456413" sldId="257"/>
            <ac:cxnSpMk id="17" creationId="{E232A754-E540-CE60-F858-2F0ACBF3520C}"/>
          </ac:cxnSpMkLst>
        </pc:cxnChg>
        <pc:cxnChg chg="del mod">
          <ac:chgData name="Qin Bo" userId="f3ddba27-501f-48f7-b745-cb1a01337461" providerId="ADAL" clId="{CF6B36B8-B590-462C-B81F-EF64F8E55881}" dt="2024-09-24T06:50:03.849" v="424" actId="478"/>
          <ac:cxnSpMkLst>
            <pc:docMk/>
            <pc:sldMk cId="3797456413" sldId="257"/>
            <ac:cxnSpMk id="34" creationId="{332B766B-FF7A-6F86-48B8-2A18D1F8DD3A}"/>
          </ac:cxnSpMkLst>
        </pc:cxnChg>
        <pc:cxnChg chg="add del mod">
          <ac:chgData name="Qin Bo" userId="f3ddba27-501f-48f7-b745-cb1a01337461" providerId="ADAL" clId="{CF6B36B8-B590-462C-B81F-EF64F8E55881}" dt="2024-09-24T06:50:04.240" v="425" actId="478"/>
          <ac:cxnSpMkLst>
            <pc:docMk/>
            <pc:sldMk cId="3797456413" sldId="257"/>
            <ac:cxnSpMk id="46" creationId="{A5C47DB7-1CC4-2A13-6C70-4C5E1CBCF0CD}"/>
          </ac:cxnSpMkLst>
        </pc:cxnChg>
        <pc:cxnChg chg="add del mod">
          <ac:chgData name="Qin Bo" userId="f3ddba27-501f-48f7-b745-cb1a01337461" providerId="ADAL" clId="{CF6B36B8-B590-462C-B81F-EF64F8E55881}" dt="2024-09-24T06:50:04.753" v="426" actId="478"/>
          <ac:cxnSpMkLst>
            <pc:docMk/>
            <pc:sldMk cId="3797456413" sldId="257"/>
            <ac:cxnSpMk id="49" creationId="{5C485F25-B035-3DAD-73C7-BF2EE5C2DEC4}"/>
          </ac:cxnSpMkLst>
        </pc:cxnChg>
        <pc:cxnChg chg="add del mod">
          <ac:chgData name="Qin Bo" userId="f3ddba27-501f-48f7-b745-cb1a01337461" providerId="ADAL" clId="{CF6B36B8-B590-462C-B81F-EF64F8E55881}" dt="2024-09-24T06:50:05.688" v="427" actId="478"/>
          <ac:cxnSpMkLst>
            <pc:docMk/>
            <pc:sldMk cId="3797456413" sldId="257"/>
            <ac:cxnSpMk id="52" creationId="{30A7903F-D893-794D-02D4-7BC03D8A2602}"/>
          </ac:cxnSpMkLst>
        </pc:cxnChg>
        <pc:cxnChg chg="add 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89" creationId="{9943786A-8A3E-40AE-9287-4E8C968B9B24}"/>
          </ac:cxnSpMkLst>
        </pc:cxnChg>
        <pc:cxnChg chg="add 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96" creationId="{F7DCF347-6CD7-9F31-BD73-1B08F5C91E2F}"/>
          </ac:cxnSpMkLst>
        </pc:cxnChg>
        <pc:cxnChg chg="add 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99" creationId="{57C8FF9B-DD80-09E2-C68F-638551F4F3B7}"/>
          </ac:cxnSpMkLst>
        </pc:cxnChg>
        <pc:cxnChg chg="add 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100" creationId="{272345BA-DDB5-C9DF-B5C4-7036C1D31EDE}"/>
          </ac:cxnSpMkLst>
        </pc:cxnChg>
        <pc:cxnChg chg="add 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102" creationId="{55767A8F-7608-33A7-2659-F4C72A37F796}"/>
          </ac:cxnSpMkLst>
        </pc:cxnChg>
        <pc:cxnChg chg="add mod">
          <ac:chgData name="Qin Bo" userId="f3ddba27-501f-48f7-b745-cb1a01337461" providerId="ADAL" clId="{CF6B36B8-B590-462C-B81F-EF64F8E55881}" dt="2024-09-24T07:09:08.939" v="742" actId="164"/>
          <ac:cxnSpMkLst>
            <pc:docMk/>
            <pc:sldMk cId="3797456413" sldId="257"/>
            <ac:cxnSpMk id="113" creationId="{95269101-E75A-60A4-A1AE-E5F1F69BA6DD}"/>
          </ac:cxnSpMkLst>
        </pc:cxnChg>
      </pc:sldChg>
      <pc:sldChg chg="addSp delSp modSp add mod">
        <pc:chgData name="Qin Bo" userId="f3ddba27-501f-48f7-b745-cb1a01337461" providerId="ADAL" clId="{CF6B36B8-B590-462C-B81F-EF64F8E55881}" dt="2024-09-24T07:18:27.116" v="1033" actId="20577"/>
        <pc:sldMkLst>
          <pc:docMk/>
          <pc:sldMk cId="206797005" sldId="258"/>
        </pc:sldMkLst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2" creationId="{BCDDDD7C-E645-FD05-40F0-551A289E8614}"/>
          </ac:spMkLst>
        </pc:spChg>
        <pc:spChg chg="mod topLvl">
          <ac:chgData name="Qin Bo" userId="f3ddba27-501f-48f7-b745-cb1a01337461" providerId="ADAL" clId="{CF6B36B8-B590-462C-B81F-EF64F8E55881}" dt="2024-09-24T07:18:24.302" v="1027" actId="20577"/>
          <ac:spMkLst>
            <pc:docMk/>
            <pc:sldMk cId="206797005" sldId="258"/>
            <ac:spMk id="3" creationId="{8D5D8D18-9A26-77FE-6024-3BC9F408D23E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4" creationId="{E37462C6-B9BD-1F01-7828-13D04B73942A}"/>
          </ac:spMkLst>
        </pc:spChg>
        <pc:spChg chg="mod topLvl">
          <ac:chgData name="Qin Bo" userId="f3ddba27-501f-48f7-b745-cb1a01337461" providerId="ADAL" clId="{CF6B36B8-B590-462C-B81F-EF64F8E55881}" dt="2024-09-24T07:18:27.116" v="1033" actId="20577"/>
          <ac:spMkLst>
            <pc:docMk/>
            <pc:sldMk cId="206797005" sldId="258"/>
            <ac:spMk id="5" creationId="{EC091034-12C6-080D-5765-87F5AEA9A577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8" creationId="{0C9651F5-9A13-9B9C-CF22-EE5C38EB7582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9" creationId="{2F6EA76B-FED2-E41E-A7E7-E1E3A86739B3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10" creationId="{AAB057A7-10F7-33E0-34D6-3847268C3C51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14" creationId="{F36DC9B5-3E8B-AF73-600C-39A6B78FC8BB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22" creationId="{C98BE156-6557-F669-D23A-BD9AFD1D742D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25" creationId="{39ED2B0A-F22E-635E-AFA3-85FF00E285F7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37" creationId="{4382D0E5-C270-E2EC-B682-76499710DF60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43" creationId="{56089942-6DB9-8867-8374-75E04FE9AE02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44" creationId="{C3DF2253-CE81-3295-6C51-10377CB44648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45" creationId="{26A01AF0-E681-2FE3-5280-B0D9EA15A4C0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47" creationId="{C3CDD5FA-8F06-C2DF-311D-90CCCB107EB8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48" creationId="{E5B93231-511C-38B4-E5D7-81F8492945D6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50" creationId="{0EBE7FD3-AB87-D74F-A72E-332C5BF7C3D8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51" creationId="{512FC57D-3320-F3A2-F033-339638092524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65" creationId="{F98CCEC0-4D0F-1818-9536-A0AF0EE07FDB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66" creationId="{A78ACD46-D151-DDF0-EE9B-A167ADB51CFE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67" creationId="{EAE01125-30E1-582B-7763-2CD60DF706DD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101" creationId="{CFBC1D52-5767-8AAF-77A3-72BD3B37FA89}"/>
          </ac:spMkLst>
        </pc:spChg>
        <pc:spChg chg="mod topLvl">
          <ac:chgData name="Qin Bo" userId="f3ddba27-501f-48f7-b745-cb1a01337461" providerId="ADAL" clId="{CF6B36B8-B590-462C-B81F-EF64F8E55881}" dt="2024-09-24T07:17:12.403" v="974" actId="165"/>
          <ac:spMkLst>
            <pc:docMk/>
            <pc:sldMk cId="206797005" sldId="258"/>
            <ac:spMk id="105" creationId="{D3FA9DE5-9599-12E4-4057-C0E240DAA4ED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112" creationId="{F94C50AC-F9EF-1EBE-3AE1-C7AF28635133}"/>
          </ac:spMkLst>
        </pc:spChg>
        <pc:spChg chg="mod topLvl">
          <ac:chgData name="Qin Bo" userId="f3ddba27-501f-48f7-b745-cb1a01337461" providerId="ADAL" clId="{CF6B36B8-B590-462C-B81F-EF64F8E55881}" dt="2024-09-24T07:17:29.897" v="976" actId="164"/>
          <ac:spMkLst>
            <pc:docMk/>
            <pc:sldMk cId="206797005" sldId="258"/>
            <ac:spMk id="134" creationId="{B35C4BCD-AEBC-AD68-6572-DECD3AEB7A70}"/>
          </ac:spMkLst>
        </pc:spChg>
        <pc:grpChg chg="add mod topLvl">
          <ac:chgData name="Qin Bo" userId="f3ddba27-501f-48f7-b745-cb1a01337461" providerId="ADAL" clId="{CF6B36B8-B590-462C-B81F-EF64F8E55881}" dt="2024-09-24T07:17:29.897" v="976" actId="164"/>
          <ac:grpSpMkLst>
            <pc:docMk/>
            <pc:sldMk cId="206797005" sldId="258"/>
            <ac:grpSpMk id="6" creationId="{BB98AACE-0239-473A-953E-CE432C890F60}"/>
          </ac:grpSpMkLst>
        </pc:grpChg>
        <pc:grpChg chg="add mod topLvl">
          <ac:chgData name="Qin Bo" userId="f3ddba27-501f-48f7-b745-cb1a01337461" providerId="ADAL" clId="{CF6B36B8-B590-462C-B81F-EF64F8E55881}" dt="2024-09-24T07:17:29.897" v="976" actId="164"/>
          <ac:grpSpMkLst>
            <pc:docMk/>
            <pc:sldMk cId="206797005" sldId="258"/>
            <ac:grpSpMk id="7" creationId="{E5DDF98D-77ED-99BE-40BE-7CCC30233152}"/>
          </ac:grpSpMkLst>
        </pc:grpChg>
        <pc:grpChg chg="add del mod">
          <ac:chgData name="Qin Bo" userId="f3ddba27-501f-48f7-b745-cb1a01337461" providerId="ADAL" clId="{CF6B36B8-B590-462C-B81F-EF64F8E55881}" dt="2024-09-24T07:17:12.403" v="974" actId="165"/>
          <ac:grpSpMkLst>
            <pc:docMk/>
            <pc:sldMk cId="206797005" sldId="258"/>
            <ac:grpSpMk id="31" creationId="{DB73C2DC-9439-891C-6708-E817F11B08F3}"/>
          </ac:grpSpMkLst>
        </pc:grpChg>
        <pc:grpChg chg="add mod">
          <ac:chgData name="Qin Bo" userId="f3ddba27-501f-48f7-b745-cb1a01337461" providerId="ADAL" clId="{CF6B36B8-B590-462C-B81F-EF64F8E55881}" dt="2024-09-24T07:17:29.897" v="976" actId="164"/>
          <ac:grpSpMkLst>
            <pc:docMk/>
            <pc:sldMk cId="206797005" sldId="258"/>
            <ac:grpSpMk id="32" creationId="{F97921D3-985A-7E44-929A-B5767D73D3CC}"/>
          </ac:grpSpMkLst>
        </pc:grpChg>
        <pc:grpChg chg="del mod topLvl">
          <ac:chgData name="Qin Bo" userId="f3ddba27-501f-48f7-b745-cb1a01337461" providerId="ADAL" clId="{CF6B36B8-B590-462C-B81F-EF64F8E55881}" dt="2024-09-24T07:11:03.230" v="782" actId="165"/>
          <ac:grpSpMkLst>
            <pc:docMk/>
            <pc:sldMk cId="206797005" sldId="258"/>
            <ac:grpSpMk id="108" creationId="{852C14D3-40CA-C57C-26BB-D04B4F336182}"/>
          </ac:grpSpMkLst>
        </pc:grpChg>
        <pc:grpChg chg="del mod topLvl">
          <ac:chgData name="Qin Bo" userId="f3ddba27-501f-48f7-b745-cb1a01337461" providerId="ADAL" clId="{CF6B36B8-B590-462C-B81F-EF64F8E55881}" dt="2024-09-24T07:11:53.657" v="862" actId="165"/>
          <ac:grpSpMkLst>
            <pc:docMk/>
            <pc:sldMk cId="206797005" sldId="258"/>
            <ac:grpSpMk id="109" creationId="{F54547E7-01F6-FFAE-5375-6181FFFCFEFB}"/>
          </ac:grpSpMkLst>
        </pc:grpChg>
        <pc:grpChg chg="del">
          <ac:chgData name="Qin Bo" userId="f3ddba27-501f-48f7-b745-cb1a01337461" providerId="ADAL" clId="{CF6B36B8-B590-462C-B81F-EF64F8E55881}" dt="2024-09-24T07:10:49.635" v="781" actId="165"/>
          <ac:grpSpMkLst>
            <pc:docMk/>
            <pc:sldMk cId="206797005" sldId="258"/>
            <ac:grpSpMk id="136" creationId="{AE171E3C-9685-D9B7-0A82-D0F393BA2E22}"/>
          </ac:grpSpMkLst>
        </pc:grp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12" creationId="{4D323807-A9D6-0FD7-F554-F469E645CD3F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16" creationId="{F20332CB-537D-2589-52CD-59CFF63136B3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89" creationId="{9943786A-8A3E-40AE-9287-4E8C968B9B24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96" creationId="{F7DCF347-6CD7-9F31-BD73-1B08F5C91E2F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99" creationId="{57C8FF9B-DD80-09E2-C68F-638551F4F3B7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100" creationId="{272345BA-DDB5-C9DF-B5C4-7036C1D31EDE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102" creationId="{55767A8F-7608-33A7-2659-F4C72A37F796}"/>
          </ac:cxnSpMkLst>
        </pc:cxnChg>
        <pc:cxnChg chg="mod topLvl">
          <ac:chgData name="Qin Bo" userId="f3ddba27-501f-48f7-b745-cb1a01337461" providerId="ADAL" clId="{CF6B36B8-B590-462C-B81F-EF64F8E55881}" dt="2024-09-24T07:17:29.897" v="976" actId="164"/>
          <ac:cxnSpMkLst>
            <pc:docMk/>
            <pc:sldMk cId="206797005" sldId="258"/>
            <ac:cxnSpMk id="113" creationId="{95269101-E75A-60A4-A1AE-E5F1F69BA6DD}"/>
          </ac:cxnSpMkLst>
        </pc:cxnChg>
      </pc:sldChg>
      <pc:sldChg chg="delSp modSp add del mod">
        <pc:chgData name="Qin Bo" userId="f3ddba27-501f-48f7-b745-cb1a01337461" providerId="ADAL" clId="{CF6B36B8-B590-462C-B81F-EF64F8E55881}" dt="2024-09-24T07:10:39.208" v="779" actId="47"/>
        <pc:sldMkLst>
          <pc:docMk/>
          <pc:sldMk cId="857288063" sldId="258"/>
        </pc:sldMkLst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2" creationId="{BCDDDD7C-E645-FD05-40F0-551A289E8614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3" creationId="{8D5D8D18-9A26-77FE-6024-3BC9F408D23E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4" creationId="{E37462C6-B9BD-1F01-7828-13D04B73942A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5" creationId="{EC091034-12C6-080D-5765-87F5AEA9A577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8" creationId="{0C9651F5-9A13-9B9C-CF22-EE5C38EB7582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9" creationId="{2F6EA76B-FED2-E41E-A7E7-E1E3A86739B3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10" creationId="{AAB057A7-10F7-33E0-34D6-3847268C3C51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14" creationId="{F36DC9B5-3E8B-AF73-600C-39A6B78FC8BB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22" creationId="{C98BE156-6557-F669-D23A-BD9AFD1D742D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25" creationId="{39ED2B0A-F22E-635E-AFA3-85FF00E285F7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37" creationId="{4382D0E5-C270-E2EC-B682-76499710DF60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43" creationId="{56089942-6DB9-8867-8374-75E04FE9AE02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44" creationId="{C3DF2253-CE81-3295-6C51-10377CB44648}"/>
          </ac:spMkLst>
        </pc:spChg>
        <pc:spChg chg="mod topLvl">
          <ac:chgData name="Qin Bo" userId="f3ddba27-501f-48f7-b745-cb1a01337461" providerId="ADAL" clId="{CF6B36B8-B590-462C-B81F-EF64F8E55881}" dt="2024-09-24T07:10:24.969" v="778" actId="20577"/>
          <ac:spMkLst>
            <pc:docMk/>
            <pc:sldMk cId="857288063" sldId="258"/>
            <ac:spMk id="45" creationId="{26A01AF0-E681-2FE3-5280-B0D9EA15A4C0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47" creationId="{C3CDD5FA-8F06-C2DF-311D-90CCCB107EB8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48" creationId="{E5B93231-511C-38B4-E5D7-81F8492945D6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50" creationId="{0EBE7FD3-AB87-D74F-A72E-332C5BF7C3D8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51" creationId="{512FC57D-3320-F3A2-F033-339638092524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65" creationId="{F98CCEC0-4D0F-1818-9536-A0AF0EE07FDB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66" creationId="{A78ACD46-D151-DDF0-EE9B-A167ADB51CFE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67" creationId="{EAE01125-30E1-582B-7763-2CD60DF706DD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101" creationId="{CFBC1D52-5767-8AAF-77A3-72BD3B37FA89}"/>
          </ac:spMkLst>
        </pc:spChg>
        <pc:spChg chg="mod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105" creationId="{D3FA9DE5-9599-12E4-4057-C0E240DAA4ED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112" creationId="{F94C50AC-F9EF-1EBE-3AE1-C7AF28635133}"/>
          </ac:spMkLst>
        </pc:spChg>
        <pc:spChg chg="mod topLvl">
          <ac:chgData name="Qin Bo" userId="f3ddba27-501f-48f7-b745-cb1a01337461" providerId="ADAL" clId="{CF6B36B8-B590-462C-B81F-EF64F8E55881}" dt="2024-09-24T07:09:41.849" v="747" actId="165"/>
          <ac:spMkLst>
            <pc:docMk/>
            <pc:sldMk cId="857288063" sldId="258"/>
            <ac:spMk id="134" creationId="{B35C4BCD-AEBC-AD68-6572-DECD3AEB7A70}"/>
          </ac:spMkLst>
        </pc:spChg>
        <pc:grpChg chg="mod topLvl">
          <ac:chgData name="Qin Bo" userId="f3ddba27-501f-48f7-b745-cb1a01337461" providerId="ADAL" clId="{CF6B36B8-B590-462C-B81F-EF64F8E55881}" dt="2024-09-24T07:09:41.849" v="747" actId="165"/>
          <ac:grpSpMkLst>
            <pc:docMk/>
            <pc:sldMk cId="857288063" sldId="258"/>
            <ac:grpSpMk id="108" creationId="{852C14D3-40CA-C57C-26BB-D04B4F336182}"/>
          </ac:grpSpMkLst>
        </pc:grpChg>
        <pc:grpChg chg="mod topLvl">
          <ac:chgData name="Qin Bo" userId="f3ddba27-501f-48f7-b745-cb1a01337461" providerId="ADAL" clId="{CF6B36B8-B590-462C-B81F-EF64F8E55881}" dt="2024-09-24T07:09:41.849" v="747" actId="165"/>
          <ac:grpSpMkLst>
            <pc:docMk/>
            <pc:sldMk cId="857288063" sldId="258"/>
            <ac:grpSpMk id="109" creationId="{F54547E7-01F6-FFAE-5375-6181FFFCFEFB}"/>
          </ac:grpSpMkLst>
        </pc:grpChg>
        <pc:grpChg chg="del">
          <ac:chgData name="Qin Bo" userId="f3ddba27-501f-48f7-b745-cb1a01337461" providerId="ADAL" clId="{CF6B36B8-B590-462C-B81F-EF64F8E55881}" dt="2024-09-24T07:09:41.849" v="747" actId="165"/>
          <ac:grpSpMkLst>
            <pc:docMk/>
            <pc:sldMk cId="857288063" sldId="258"/>
            <ac:grpSpMk id="136" creationId="{AE171E3C-9685-D9B7-0A82-D0F393BA2E22}"/>
          </ac:grpSpMkLst>
        </pc:grp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12" creationId="{4D323807-A9D6-0FD7-F554-F469E645CD3F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16" creationId="{F20332CB-537D-2589-52CD-59CFF63136B3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89" creationId="{9943786A-8A3E-40AE-9287-4E8C968B9B24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96" creationId="{F7DCF347-6CD7-9F31-BD73-1B08F5C91E2F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99" creationId="{57C8FF9B-DD80-09E2-C68F-638551F4F3B7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100" creationId="{272345BA-DDB5-C9DF-B5C4-7036C1D31EDE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102" creationId="{55767A8F-7608-33A7-2659-F4C72A37F796}"/>
          </ac:cxnSpMkLst>
        </pc:cxnChg>
        <pc:cxnChg chg="mod topLvl">
          <ac:chgData name="Qin Bo" userId="f3ddba27-501f-48f7-b745-cb1a01337461" providerId="ADAL" clId="{CF6B36B8-B590-462C-B81F-EF64F8E55881}" dt="2024-09-24T07:09:41.849" v="747" actId="165"/>
          <ac:cxnSpMkLst>
            <pc:docMk/>
            <pc:sldMk cId="857288063" sldId="258"/>
            <ac:cxnSpMk id="113" creationId="{95269101-E75A-60A4-A1AE-E5F1F69BA6DD}"/>
          </ac:cxnSpMkLst>
        </pc:cxnChg>
      </pc:sldChg>
      <pc:sldChg chg="modSp add del mod">
        <pc:chgData name="Qin Bo" userId="f3ddba27-501f-48f7-b745-cb1a01337461" providerId="ADAL" clId="{CF6B36B8-B590-462C-B81F-EF64F8E55881}" dt="2024-09-24T07:09:24.356" v="745" actId="47"/>
        <pc:sldMkLst>
          <pc:docMk/>
          <pc:sldMk cId="3248104223" sldId="258"/>
        </pc:sldMkLst>
        <pc:spChg chg="mod">
          <ac:chgData name="Qin Bo" userId="f3ddba27-501f-48f7-b745-cb1a01337461" providerId="ADAL" clId="{CF6B36B8-B590-462C-B81F-EF64F8E55881}" dt="2024-09-24T07:08:13.215" v="737" actId="207"/>
          <ac:spMkLst>
            <pc:docMk/>
            <pc:sldMk cId="3248104223" sldId="258"/>
            <ac:spMk id="45" creationId="{26A01AF0-E681-2FE3-5280-B0D9EA15A4C0}"/>
          </ac:spMkLst>
        </pc:spChg>
      </pc:sldChg>
      <pc:sldChg chg="modSp add mod">
        <pc:chgData name="Qin Bo" userId="f3ddba27-501f-48f7-b745-cb1a01337461" providerId="ADAL" clId="{CF6B36B8-B590-462C-B81F-EF64F8E55881}" dt="2024-09-24T07:21:14.829" v="1133" actId="20577"/>
        <pc:sldMkLst>
          <pc:docMk/>
          <pc:sldMk cId="1320717645" sldId="259"/>
        </pc:sldMkLst>
        <pc:spChg chg="mod">
          <ac:chgData name="Qin Bo" userId="f3ddba27-501f-48f7-b745-cb1a01337461" providerId="ADAL" clId="{CF6B36B8-B590-462C-B81F-EF64F8E55881}" dt="2024-09-24T07:18:32.485" v="1039" actId="20577"/>
          <ac:spMkLst>
            <pc:docMk/>
            <pc:sldMk cId="1320717645" sldId="259"/>
            <ac:spMk id="3" creationId="{8D5D8D18-9A26-77FE-6024-3BC9F408D23E}"/>
          </ac:spMkLst>
        </pc:spChg>
        <pc:spChg chg="mod">
          <ac:chgData name="Qin Bo" userId="f3ddba27-501f-48f7-b745-cb1a01337461" providerId="ADAL" clId="{CF6B36B8-B590-462C-B81F-EF64F8E55881}" dt="2024-09-24T07:18:35.022" v="1045" actId="20577"/>
          <ac:spMkLst>
            <pc:docMk/>
            <pc:sldMk cId="1320717645" sldId="259"/>
            <ac:spMk id="5" creationId="{EC091034-12C6-080D-5765-87F5AEA9A577}"/>
          </ac:spMkLst>
        </pc:spChg>
        <pc:spChg chg="mod">
          <ac:chgData name="Qin Bo" userId="f3ddba27-501f-48f7-b745-cb1a01337461" providerId="ADAL" clId="{CF6B36B8-B590-462C-B81F-EF64F8E55881}" dt="2024-09-24T07:19:33.317" v="1107" actId="27107"/>
          <ac:spMkLst>
            <pc:docMk/>
            <pc:sldMk cId="1320717645" sldId="259"/>
            <ac:spMk id="45" creationId="{26A01AF0-E681-2FE3-5280-B0D9EA15A4C0}"/>
          </ac:spMkLst>
        </pc:spChg>
        <pc:spChg chg="mod">
          <ac:chgData name="Qin Bo" userId="f3ddba27-501f-48f7-b745-cb1a01337461" providerId="ADAL" clId="{CF6B36B8-B590-462C-B81F-EF64F8E55881}" dt="2024-09-24T07:20:43.763" v="1111" actId="20577"/>
          <ac:spMkLst>
            <pc:docMk/>
            <pc:sldMk cId="1320717645" sldId="259"/>
            <ac:spMk id="47" creationId="{C3CDD5FA-8F06-C2DF-311D-90CCCB107EB8}"/>
          </ac:spMkLst>
        </pc:spChg>
        <pc:spChg chg="mod">
          <ac:chgData name="Qin Bo" userId="f3ddba27-501f-48f7-b745-cb1a01337461" providerId="ADAL" clId="{CF6B36B8-B590-462C-B81F-EF64F8E55881}" dt="2024-09-24T07:20:54.866" v="1117" actId="20577"/>
          <ac:spMkLst>
            <pc:docMk/>
            <pc:sldMk cId="1320717645" sldId="259"/>
            <ac:spMk id="101" creationId="{CFBC1D52-5767-8AAF-77A3-72BD3B37FA89}"/>
          </ac:spMkLst>
        </pc:spChg>
        <pc:spChg chg="mod">
          <ac:chgData name="Qin Bo" userId="f3ddba27-501f-48f7-b745-cb1a01337461" providerId="ADAL" clId="{CF6B36B8-B590-462C-B81F-EF64F8E55881}" dt="2024-09-24T07:21:08.616" v="1127" actId="20577"/>
          <ac:spMkLst>
            <pc:docMk/>
            <pc:sldMk cId="1320717645" sldId="259"/>
            <ac:spMk id="112" creationId="{F94C50AC-F9EF-1EBE-3AE1-C7AF28635133}"/>
          </ac:spMkLst>
        </pc:spChg>
        <pc:spChg chg="mod">
          <ac:chgData name="Qin Bo" userId="f3ddba27-501f-48f7-b745-cb1a01337461" providerId="ADAL" clId="{CF6B36B8-B590-462C-B81F-EF64F8E55881}" dt="2024-09-24T07:21:14.829" v="1133" actId="20577"/>
          <ac:spMkLst>
            <pc:docMk/>
            <pc:sldMk cId="1320717645" sldId="259"/>
            <ac:spMk id="134" creationId="{B35C4BCD-AEBC-AD68-6572-DECD3AEB7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44BA-0F8E-3B84-DF43-AC0BDC58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2F7E-3C56-5939-9338-70A7295B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A35B-E54C-1AAA-199F-AEBFAB87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92E4-2204-FADE-6760-955C999D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1CE1-00F8-17F5-C454-9F054F46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A5C5-5A39-BC74-11D8-37A93FBF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23FE5-CA97-E874-D5A5-B6090C920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0B39-0022-28B5-557E-ADCBE563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E3E1-BC94-45EC-A0C6-47ADED61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92B8-FB51-3F62-5BC6-D0D3938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1D033-6B3A-BFB5-7918-71B2AB07B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CA47D-EA0C-7A43-D9CB-ACD5CDC5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B177-C01F-6EE2-C0B9-8015FD4B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32E2-B43A-E87B-45CC-B6B391A0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0962-754B-E3F4-B2FE-265A97AC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FDDA-4809-0EED-C97A-15C3A655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846A-05FA-D562-6ADB-7CF6BFA6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2724-405F-68D9-7E27-DCF2E0BB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C52-A5D7-0293-C03F-EA830F8E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BF19-292A-8E78-6A0D-A2DEE3EC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63C1-BCC7-71C8-F7DD-66D36624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CCBD-2D45-3097-98A5-C3128A12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6102-E3BB-6DDB-8644-131479BC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0EF7-596B-999E-05E2-AFD90C52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F1C0-B33C-8D0D-E828-2CBBFDA6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09BC-E363-3144-003F-08067BFE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A769-F882-5A66-6004-1DE5DAE0A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2C375-9A65-D568-B2EF-B406CA6B3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CAF1-5CB4-A9F3-501E-61295DCB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1F54-DF7D-33C1-57A8-09260A59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CAED-4B82-6AAE-D827-99FF83F7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C3FF-F505-4E16-D662-9A565124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95A-161C-89BB-6433-463C7DFF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D4A9C-D627-9D77-2A5D-E29114F3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CD540-5479-7B6F-7376-6A12DB06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997D8-72DE-636A-1D86-78A3D2799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5F9AB-1C2A-7C67-56AC-BC4D029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FA075-227E-ED46-C6A3-D7A3DD38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CEF14-544F-A2E0-2FFE-B5506BDF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C2E2-F51A-734C-B852-0F1DC0B0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CE8CF-9BEB-A1EE-CC9E-0B527149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4E641-E18B-4831-D05A-7EF63F4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C7F5-3B54-DF9C-7ACE-7ED51FCE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F8983-A8A2-2608-A305-07D3E11D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EAF22-2ADA-08CF-4CBF-FAE376F0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15B1-449F-0BF0-1144-03346E85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D8A8-CD20-0413-34AF-CEC44C91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3D88-0C7E-2C8B-1F53-D348BDE5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7B62F-9768-6FBB-5200-44745B3D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C1170-8CFF-B845-D285-54D5A4D8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1185D-F55D-1374-A016-51007948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EFE8-1BB2-AA0D-0F3C-DED9FF79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FAC8-FA00-63AC-D6D8-1974403C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7B160-760A-8DB3-80FE-479B9348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4B9D-972B-45AB-613F-126A60DA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F3D07-3B10-50ED-487B-1597B72E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599D-739D-6ABE-6B0B-854B3AB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613E4-57C6-0EC0-4B15-E8F8076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D09F5-9847-F046-567B-74506FA6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FF9AD-059F-6EA3-CD39-1B079955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C89C-783A-8773-3528-9A2C8359C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C674E-21E1-4D4A-8C73-F9D9D083FBE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8303-CD73-684D-0FDE-77DAAEB11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17E0-E276-2C8D-6BB7-F5115559D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9D912-CDF4-416B-9238-5F481D92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97921D3-985A-7E44-929A-B5767D73D3CC}"/>
              </a:ext>
            </a:extLst>
          </p:cNvPr>
          <p:cNvGrpSpPr/>
          <p:nvPr/>
        </p:nvGrpSpPr>
        <p:grpSpPr>
          <a:xfrm>
            <a:off x="1651344" y="417083"/>
            <a:ext cx="8889312" cy="6023834"/>
            <a:chOff x="1651344" y="417083"/>
            <a:chExt cx="8889312" cy="602383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323807-A9D6-0FD7-F554-F469E645CD3F}"/>
                </a:ext>
              </a:extLst>
            </p:cNvPr>
            <p:cNvCxnSpPr>
              <a:cxnSpLocks/>
            </p:cNvCxnSpPr>
            <p:nvPr/>
          </p:nvCxnSpPr>
          <p:spPr>
            <a:xfrm>
              <a:off x="4078478" y="1739920"/>
              <a:ext cx="4849682" cy="758631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0332CB-537D-2589-52CD-59CFF63136B3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41" y="1040127"/>
              <a:ext cx="5452329" cy="5481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ED2B0A-F22E-635E-AFA3-85FF00E285F7}"/>
                </a:ext>
              </a:extLst>
            </p:cNvPr>
            <p:cNvSpPr txBox="1"/>
            <p:nvPr/>
          </p:nvSpPr>
          <p:spPr>
            <a:xfrm rot="300000">
              <a:off x="5413858" y="1002547"/>
              <a:ext cx="1364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SYN=1,seq=c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82D0E5-C270-E2EC-B682-76499710DF60}"/>
                </a:ext>
              </a:extLst>
            </p:cNvPr>
            <p:cNvSpPr txBox="1"/>
            <p:nvPr/>
          </p:nvSpPr>
          <p:spPr>
            <a:xfrm rot="21360000">
              <a:off x="4688051" y="1510300"/>
              <a:ext cx="2815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SYN=1,ACK=1,seq=s,ack=c+1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089942-6DB9-8867-8374-75E04FE9AE02}"/>
                </a:ext>
              </a:extLst>
            </p:cNvPr>
            <p:cNvSpPr txBox="1"/>
            <p:nvPr/>
          </p:nvSpPr>
          <p:spPr>
            <a:xfrm rot="240000">
              <a:off x="4899455" y="1949958"/>
              <a:ext cx="23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ACK=1,seq=c+1,ack=s+1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A01AF0-E681-2FE3-5280-B0D9EA15A4C0}"/>
                </a:ext>
              </a:extLst>
            </p:cNvPr>
            <p:cNvSpPr txBox="1"/>
            <p:nvPr/>
          </p:nvSpPr>
          <p:spPr>
            <a:xfrm>
              <a:off x="4370464" y="2922369"/>
              <a:ext cx="3451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[No Data Transferred in This Example]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CDD5FA-8F06-C2DF-311D-90CCCB107EB8}"/>
                </a:ext>
              </a:extLst>
            </p:cNvPr>
            <p:cNvSpPr txBox="1"/>
            <p:nvPr/>
          </p:nvSpPr>
          <p:spPr>
            <a:xfrm rot="240000">
              <a:off x="4608606" y="3700421"/>
              <a:ext cx="2974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FIN=1,ACK=1,seq=c+1,ack=s+1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DDF98D-77ED-99BE-40BE-7CCC30233152}"/>
                </a:ext>
              </a:extLst>
            </p:cNvPr>
            <p:cNvGrpSpPr/>
            <p:nvPr/>
          </p:nvGrpSpPr>
          <p:grpSpPr>
            <a:xfrm>
              <a:off x="1651344" y="417083"/>
              <a:ext cx="1645920" cy="6023834"/>
              <a:chOff x="1625756" y="275393"/>
              <a:chExt cx="1645920" cy="602383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DDDD7C-E645-FD05-40F0-551A289E8614}"/>
                  </a:ext>
                </a:extLst>
              </p:cNvPr>
              <p:cNvSpPr/>
              <p:nvPr/>
            </p:nvSpPr>
            <p:spPr>
              <a:xfrm>
                <a:off x="1625756" y="644724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5D8D18-9A26-77FE-6024-3BC9F408D23E}"/>
                  </a:ext>
                </a:extLst>
              </p:cNvPr>
              <p:cNvSpPr txBox="1"/>
              <p:nvPr/>
            </p:nvSpPr>
            <p:spPr>
              <a:xfrm>
                <a:off x="2029371" y="275393"/>
                <a:ext cx="7168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Client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9651F5-9A13-9B9C-CF22-EE5C38EB7582}"/>
                  </a:ext>
                </a:extLst>
              </p:cNvPr>
              <p:cNvSpPr/>
              <p:nvPr/>
            </p:nvSpPr>
            <p:spPr>
              <a:xfrm>
                <a:off x="1671476" y="1368179"/>
                <a:ext cx="1554480" cy="7234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SYN_SENT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6EA76B-FED2-E41E-A7E7-E1E3A86739B3}"/>
                  </a:ext>
                </a:extLst>
              </p:cNvPr>
              <p:cNvSpPr/>
              <p:nvPr/>
            </p:nvSpPr>
            <p:spPr>
              <a:xfrm>
                <a:off x="1625756" y="917108"/>
                <a:ext cx="1645920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SYN_SENT</a:t>
                </a:r>
                <a:br>
                  <a:rPr lang="en-US" sz="1600" dirty="0"/>
                </a:br>
                <a:r>
                  <a:rPr lang="en-US" sz="1600" dirty="0"/>
                  <a:t>(Active Open)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8BE156-6557-F669-D23A-BD9AFD1D742D}"/>
                  </a:ext>
                </a:extLst>
              </p:cNvPr>
              <p:cNvSpPr/>
              <p:nvPr/>
            </p:nvSpPr>
            <p:spPr>
              <a:xfrm>
                <a:off x="1625756" y="1832128"/>
                <a:ext cx="1645920" cy="18288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ESTABLISHED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B93231-511C-38B4-E5D7-81F8492945D6}"/>
                  </a:ext>
                </a:extLst>
              </p:cNvPr>
              <p:cNvSpPr/>
              <p:nvPr/>
            </p:nvSpPr>
            <p:spPr>
              <a:xfrm>
                <a:off x="1625756" y="3655078"/>
                <a:ext cx="164592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FIN_WAIT_1</a:t>
                </a:r>
              </a:p>
              <a:p>
                <a:pPr algn="ctr"/>
                <a:r>
                  <a:rPr lang="en-US" sz="1600" dirty="0"/>
                  <a:t>(Active Close)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12FC57D-3320-F3A2-F033-339638092524}"/>
                  </a:ext>
                </a:extLst>
              </p:cNvPr>
              <p:cNvSpPr/>
              <p:nvPr/>
            </p:nvSpPr>
            <p:spPr>
              <a:xfrm>
                <a:off x="1625756" y="4568183"/>
                <a:ext cx="1645920" cy="914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FIN_WAIT_2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8CCEC0-4D0F-1818-9536-A0AF0EE07FDB}"/>
                  </a:ext>
                </a:extLst>
              </p:cNvPr>
              <p:cNvSpPr/>
              <p:nvPr/>
            </p:nvSpPr>
            <p:spPr>
              <a:xfrm>
                <a:off x="1625756" y="5481777"/>
                <a:ext cx="1645920" cy="5486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TIME_WAIT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8ACD46-D151-DDF0-EE9B-A167ADB51CFE}"/>
                  </a:ext>
                </a:extLst>
              </p:cNvPr>
              <p:cNvSpPr/>
              <p:nvPr/>
            </p:nvSpPr>
            <p:spPr>
              <a:xfrm>
                <a:off x="1625756" y="6024907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943786A-8A3E-40AE-9287-4E8C968B9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1230" y="1647168"/>
              <a:ext cx="5409540" cy="3039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7DCF347-6CD7-9F31-BD73-1B08F5C91E2F}"/>
                </a:ext>
              </a:extLst>
            </p:cNvPr>
            <p:cNvCxnSpPr>
              <a:cxnSpLocks/>
            </p:cNvCxnSpPr>
            <p:nvPr/>
          </p:nvCxnSpPr>
          <p:spPr>
            <a:xfrm>
              <a:off x="3422533" y="2050642"/>
              <a:ext cx="5378237" cy="4314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7C8FF9B-DD80-09E2-C68F-638551F4F3B7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41" y="3802618"/>
              <a:ext cx="5452329" cy="472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72345BA-DDB5-C9DF-B5C4-7036C1D31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4863" y="4329919"/>
              <a:ext cx="5465907" cy="3777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FBC1D52-5767-8AAF-77A3-72BD3B37FA89}"/>
                </a:ext>
              </a:extLst>
            </p:cNvPr>
            <p:cNvSpPr txBox="1"/>
            <p:nvPr/>
          </p:nvSpPr>
          <p:spPr>
            <a:xfrm rot="21360000">
              <a:off x="4899455" y="4198082"/>
              <a:ext cx="23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ACK=1,seq=s+1,ack=c+2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5767A8F-7608-33A7-2659-F4C72A37F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4863" y="5198118"/>
              <a:ext cx="5465907" cy="3520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98AACE-0239-473A-953E-CE432C890F60}"/>
                </a:ext>
              </a:extLst>
            </p:cNvPr>
            <p:cNvGrpSpPr/>
            <p:nvPr/>
          </p:nvGrpSpPr>
          <p:grpSpPr>
            <a:xfrm>
              <a:off x="8894736" y="424481"/>
              <a:ext cx="1645920" cy="6009039"/>
              <a:chOff x="8775182" y="870478"/>
              <a:chExt cx="1645920" cy="60090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7462C6-B9BD-1F01-7828-13D04B73942A}"/>
                  </a:ext>
                </a:extLst>
              </p:cNvPr>
              <p:cNvSpPr/>
              <p:nvPr/>
            </p:nvSpPr>
            <p:spPr>
              <a:xfrm>
                <a:off x="8775182" y="1212237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91034-12C6-080D-5765-87F5AEA9A577}"/>
                  </a:ext>
                </a:extLst>
              </p:cNvPr>
              <p:cNvSpPr txBox="1"/>
              <p:nvPr/>
            </p:nvSpPr>
            <p:spPr>
              <a:xfrm>
                <a:off x="9149237" y="870478"/>
                <a:ext cx="7468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Server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B057A7-10F7-33E0-34D6-3847268C3C51}"/>
                  </a:ext>
                </a:extLst>
              </p:cNvPr>
              <p:cNvSpPr/>
              <p:nvPr/>
            </p:nvSpPr>
            <p:spPr>
              <a:xfrm>
                <a:off x="8775182" y="1486124"/>
                <a:ext cx="1645920" cy="5486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LISTEN</a:t>
                </a:r>
                <a:br>
                  <a:rPr lang="en-US" sz="1600" dirty="0"/>
                </a:br>
                <a:r>
                  <a:rPr lang="en-US" sz="1600" dirty="0"/>
                  <a:t>(Passive Open)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6DC9B5-3E8B-AF73-600C-39A6B78FC8BB}"/>
                  </a:ext>
                </a:extLst>
              </p:cNvPr>
              <p:cNvSpPr/>
              <p:nvPr/>
            </p:nvSpPr>
            <p:spPr>
              <a:xfrm>
                <a:off x="8775182" y="2034303"/>
                <a:ext cx="1645920" cy="9144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SYN_RCVD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DF2253-CE81-3295-6C51-10377CB44648}"/>
                  </a:ext>
                </a:extLst>
              </p:cNvPr>
              <p:cNvSpPr/>
              <p:nvPr/>
            </p:nvSpPr>
            <p:spPr>
              <a:xfrm>
                <a:off x="8775182" y="2947116"/>
                <a:ext cx="1645920" cy="18288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ESTABLISHED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BE7FD3-AB87-D74F-A72E-332C5BF7C3D8}"/>
                  </a:ext>
                </a:extLst>
              </p:cNvPr>
              <p:cNvSpPr/>
              <p:nvPr/>
            </p:nvSpPr>
            <p:spPr>
              <a:xfrm>
                <a:off x="8775182" y="4776399"/>
                <a:ext cx="1645920" cy="9144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CLOSE_WAIT</a:t>
                </a:r>
                <a:br>
                  <a:rPr lang="en-US" sz="1600" dirty="0"/>
                </a:br>
                <a:r>
                  <a:rPr lang="en-US" sz="1600" dirty="0"/>
                  <a:t>(Passive Close)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E01125-30E1-582B-7763-2CD60DF706DD}"/>
                  </a:ext>
                </a:extLst>
              </p:cNvPr>
              <p:cNvSpPr/>
              <p:nvPr/>
            </p:nvSpPr>
            <p:spPr>
              <a:xfrm>
                <a:off x="8775182" y="6605197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FA9DE5-9599-12E4-4057-C0E240DAA4ED}"/>
                  </a:ext>
                </a:extLst>
              </p:cNvPr>
              <p:cNvSpPr/>
              <p:nvPr/>
            </p:nvSpPr>
            <p:spPr>
              <a:xfrm>
                <a:off x="8775182" y="5690722"/>
                <a:ext cx="1645920" cy="9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LAST_ACK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94C50AC-F9EF-1EBE-3AE1-C7AF28635133}"/>
                </a:ext>
              </a:extLst>
            </p:cNvPr>
            <p:cNvSpPr txBox="1"/>
            <p:nvPr/>
          </p:nvSpPr>
          <p:spPr>
            <a:xfrm rot="21360000">
              <a:off x="4608606" y="5053064"/>
              <a:ext cx="2974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FIN=1,ACK=1,seq=s+1,ack=c+2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5269101-E75A-60A4-A1AE-E5F1F69BA6DD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63" y="5654720"/>
              <a:ext cx="5465907" cy="5118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35C4BCD-AEBC-AD68-6572-DECD3AEB7A70}"/>
                </a:ext>
              </a:extLst>
            </p:cNvPr>
            <p:cNvSpPr txBox="1"/>
            <p:nvPr/>
          </p:nvSpPr>
          <p:spPr>
            <a:xfrm rot="300000">
              <a:off x="4899455" y="5574083"/>
              <a:ext cx="23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ACK=1,seq=c+2,ack=s+2</a:t>
              </a:r>
            </a:p>
          </p:txBody>
        </p:sp>
      </p:grpSp>
      <p:sp>
        <p:nvSpPr>
          <p:cNvPr id="144" name="Arc 143">
            <a:extLst>
              <a:ext uri="{FF2B5EF4-FFF2-40B4-BE49-F238E27FC236}">
                <a16:creationId xmlns:a16="http://schemas.microsoft.com/office/drawing/2014/main" id="{98BBDBEF-E732-9845-D424-8336EE86096F}"/>
              </a:ext>
            </a:extLst>
          </p:cNvPr>
          <p:cNvSpPr/>
          <p:nvPr/>
        </p:nvSpPr>
        <p:spPr>
          <a:xfrm flipH="1">
            <a:off x="1297722" y="5625189"/>
            <a:ext cx="669646" cy="533936"/>
          </a:xfrm>
          <a:prstGeom prst="arc">
            <a:avLst>
              <a:gd name="adj1" fmla="val 16491681"/>
              <a:gd name="adj2" fmla="val 495388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8FCDB7-BCA8-1177-4308-465A682DCEBA}"/>
              </a:ext>
            </a:extLst>
          </p:cNvPr>
          <p:cNvSpPr txBox="1"/>
          <p:nvPr/>
        </p:nvSpPr>
        <p:spPr>
          <a:xfrm>
            <a:off x="153321" y="5741381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2MSL Timer</a:t>
            </a:r>
          </a:p>
        </p:txBody>
      </p:sp>
    </p:spTree>
    <p:extLst>
      <p:ext uri="{BB962C8B-B14F-4D97-AF65-F5344CB8AC3E}">
        <p14:creationId xmlns:p14="http://schemas.microsoft.com/office/powerpoint/2010/main" val="2067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97921D3-985A-7E44-929A-B5767D73D3CC}"/>
              </a:ext>
            </a:extLst>
          </p:cNvPr>
          <p:cNvGrpSpPr/>
          <p:nvPr/>
        </p:nvGrpSpPr>
        <p:grpSpPr>
          <a:xfrm>
            <a:off x="1651344" y="417083"/>
            <a:ext cx="8889312" cy="6023834"/>
            <a:chOff x="1651344" y="417083"/>
            <a:chExt cx="8889312" cy="602383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323807-A9D6-0FD7-F554-F469E645CD3F}"/>
                </a:ext>
              </a:extLst>
            </p:cNvPr>
            <p:cNvCxnSpPr>
              <a:cxnSpLocks/>
            </p:cNvCxnSpPr>
            <p:nvPr/>
          </p:nvCxnSpPr>
          <p:spPr>
            <a:xfrm>
              <a:off x="4078478" y="1739920"/>
              <a:ext cx="4849682" cy="758631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0332CB-537D-2589-52CD-59CFF63136B3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41" y="1040127"/>
              <a:ext cx="5452329" cy="5481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ED2B0A-F22E-635E-AFA3-85FF00E285F7}"/>
                </a:ext>
              </a:extLst>
            </p:cNvPr>
            <p:cNvSpPr txBox="1"/>
            <p:nvPr/>
          </p:nvSpPr>
          <p:spPr>
            <a:xfrm rot="300000">
              <a:off x="5413858" y="1002547"/>
              <a:ext cx="1364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SYN=1,seq=c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82D0E5-C270-E2EC-B682-76499710DF60}"/>
                </a:ext>
              </a:extLst>
            </p:cNvPr>
            <p:cNvSpPr txBox="1"/>
            <p:nvPr/>
          </p:nvSpPr>
          <p:spPr>
            <a:xfrm rot="21360000">
              <a:off x="4688051" y="1510300"/>
              <a:ext cx="2815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SYN=1,ACK=1,seq=s,ack=c+1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089942-6DB9-8867-8374-75E04FE9AE02}"/>
                </a:ext>
              </a:extLst>
            </p:cNvPr>
            <p:cNvSpPr txBox="1"/>
            <p:nvPr/>
          </p:nvSpPr>
          <p:spPr>
            <a:xfrm rot="240000">
              <a:off x="4899455" y="1949958"/>
              <a:ext cx="23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ACK=1,seq=c+1,ack=s+1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A01AF0-E681-2FE3-5280-B0D9EA15A4C0}"/>
                </a:ext>
              </a:extLst>
            </p:cNvPr>
            <p:cNvSpPr txBox="1"/>
            <p:nvPr/>
          </p:nvSpPr>
          <p:spPr>
            <a:xfrm>
              <a:off x="3929446" y="2922369"/>
              <a:ext cx="43331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[Data Transfer Proceeds in ESTABLISHED State]</a:t>
              </a:r>
              <a:br>
                <a:rPr lang="en-US" sz="1600" i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</a:br>
              <a:r>
                <a:rPr lang="en-US" sz="1600" i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Client sent </a:t>
              </a:r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  <a:r>
                <a:rPr lang="en-US" sz="1600" i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, Server sent </a:t>
              </a:r>
              <a:r>
                <a:rPr lang="en-US" sz="1600" i="1" dirty="0">
                  <a:solidFill>
                    <a:srgbClr val="FF0000"/>
                  </a:solidFill>
                </a:rPr>
                <a:t>n</a:t>
              </a:r>
              <a:br>
                <a:rPr lang="en-US" sz="1600" i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</a:br>
              <a:endPara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CDD5FA-8F06-C2DF-311D-90CCCB107EB8}"/>
                </a:ext>
              </a:extLst>
            </p:cNvPr>
            <p:cNvSpPr txBox="1"/>
            <p:nvPr/>
          </p:nvSpPr>
          <p:spPr>
            <a:xfrm rot="240000">
              <a:off x="4355332" y="3700421"/>
              <a:ext cx="3481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FIN=1,ACK=1,seq=c+m+1,ack=s+n+1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DDF98D-77ED-99BE-40BE-7CCC30233152}"/>
                </a:ext>
              </a:extLst>
            </p:cNvPr>
            <p:cNvGrpSpPr/>
            <p:nvPr/>
          </p:nvGrpSpPr>
          <p:grpSpPr>
            <a:xfrm>
              <a:off x="1651344" y="417083"/>
              <a:ext cx="1645920" cy="6023834"/>
              <a:chOff x="1625756" y="275393"/>
              <a:chExt cx="1645920" cy="602383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DDDD7C-E645-FD05-40F0-551A289E8614}"/>
                  </a:ext>
                </a:extLst>
              </p:cNvPr>
              <p:cNvSpPr/>
              <p:nvPr/>
            </p:nvSpPr>
            <p:spPr>
              <a:xfrm>
                <a:off x="1625756" y="644724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5D8D18-9A26-77FE-6024-3BC9F408D23E}"/>
                  </a:ext>
                </a:extLst>
              </p:cNvPr>
              <p:cNvSpPr txBox="1"/>
              <p:nvPr/>
            </p:nvSpPr>
            <p:spPr>
              <a:xfrm>
                <a:off x="2029371" y="275393"/>
                <a:ext cx="7168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Client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9651F5-9A13-9B9C-CF22-EE5C38EB7582}"/>
                  </a:ext>
                </a:extLst>
              </p:cNvPr>
              <p:cNvSpPr/>
              <p:nvPr/>
            </p:nvSpPr>
            <p:spPr>
              <a:xfrm>
                <a:off x="1671476" y="1368179"/>
                <a:ext cx="1554480" cy="7234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SYN_SENT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6EA76B-FED2-E41E-A7E7-E1E3A86739B3}"/>
                  </a:ext>
                </a:extLst>
              </p:cNvPr>
              <p:cNvSpPr/>
              <p:nvPr/>
            </p:nvSpPr>
            <p:spPr>
              <a:xfrm>
                <a:off x="1625756" y="917108"/>
                <a:ext cx="1645920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SYN_SENT</a:t>
                </a:r>
                <a:br>
                  <a:rPr lang="en-US" sz="1600" dirty="0"/>
                </a:br>
                <a:r>
                  <a:rPr lang="en-US" sz="1600" dirty="0"/>
                  <a:t>(Active Open)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8BE156-6557-F669-D23A-BD9AFD1D742D}"/>
                  </a:ext>
                </a:extLst>
              </p:cNvPr>
              <p:cNvSpPr/>
              <p:nvPr/>
            </p:nvSpPr>
            <p:spPr>
              <a:xfrm>
                <a:off x="1625756" y="1832128"/>
                <a:ext cx="1645920" cy="18288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ESTABLISHED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B93231-511C-38B4-E5D7-81F8492945D6}"/>
                  </a:ext>
                </a:extLst>
              </p:cNvPr>
              <p:cNvSpPr/>
              <p:nvPr/>
            </p:nvSpPr>
            <p:spPr>
              <a:xfrm>
                <a:off x="1625756" y="3655078"/>
                <a:ext cx="164592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FIN_WAIT_1</a:t>
                </a:r>
              </a:p>
              <a:p>
                <a:pPr algn="ctr"/>
                <a:r>
                  <a:rPr lang="en-US" sz="1600" dirty="0"/>
                  <a:t>(Active Close)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12FC57D-3320-F3A2-F033-339638092524}"/>
                  </a:ext>
                </a:extLst>
              </p:cNvPr>
              <p:cNvSpPr/>
              <p:nvPr/>
            </p:nvSpPr>
            <p:spPr>
              <a:xfrm>
                <a:off x="1625756" y="4568183"/>
                <a:ext cx="1645920" cy="914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FIN_WAIT_2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8CCEC0-4D0F-1818-9536-A0AF0EE07FDB}"/>
                  </a:ext>
                </a:extLst>
              </p:cNvPr>
              <p:cNvSpPr/>
              <p:nvPr/>
            </p:nvSpPr>
            <p:spPr>
              <a:xfrm>
                <a:off x="1625756" y="5481777"/>
                <a:ext cx="1645920" cy="5486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TIME_WAIT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8ACD46-D151-DDF0-EE9B-A167ADB51CFE}"/>
                  </a:ext>
                </a:extLst>
              </p:cNvPr>
              <p:cNvSpPr/>
              <p:nvPr/>
            </p:nvSpPr>
            <p:spPr>
              <a:xfrm>
                <a:off x="1625756" y="6024907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943786A-8A3E-40AE-9287-4E8C968B9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1230" y="1647168"/>
              <a:ext cx="5409540" cy="3039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7DCF347-6CD7-9F31-BD73-1B08F5C91E2F}"/>
                </a:ext>
              </a:extLst>
            </p:cNvPr>
            <p:cNvCxnSpPr>
              <a:cxnSpLocks/>
            </p:cNvCxnSpPr>
            <p:nvPr/>
          </p:nvCxnSpPr>
          <p:spPr>
            <a:xfrm>
              <a:off x="3422533" y="2050642"/>
              <a:ext cx="5378237" cy="4314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7C8FF9B-DD80-09E2-C68F-638551F4F3B7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41" y="3802618"/>
              <a:ext cx="5452329" cy="472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72345BA-DDB5-C9DF-B5C4-7036C1D31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4863" y="4329919"/>
              <a:ext cx="5465907" cy="3777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FBC1D52-5767-8AAF-77A3-72BD3B37FA89}"/>
                </a:ext>
              </a:extLst>
            </p:cNvPr>
            <p:cNvSpPr txBox="1"/>
            <p:nvPr/>
          </p:nvSpPr>
          <p:spPr>
            <a:xfrm rot="21360000">
              <a:off x="4646181" y="4198082"/>
              <a:ext cx="2899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ACK=1,seq=s+n+1,ack=c+m+2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5767A8F-7608-33A7-2659-F4C72A37F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4863" y="5198118"/>
              <a:ext cx="5465907" cy="3520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98AACE-0239-473A-953E-CE432C890F60}"/>
                </a:ext>
              </a:extLst>
            </p:cNvPr>
            <p:cNvGrpSpPr/>
            <p:nvPr/>
          </p:nvGrpSpPr>
          <p:grpSpPr>
            <a:xfrm>
              <a:off x="8894736" y="424481"/>
              <a:ext cx="1645920" cy="6009039"/>
              <a:chOff x="8775182" y="870478"/>
              <a:chExt cx="1645920" cy="60090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7462C6-B9BD-1F01-7828-13D04B73942A}"/>
                  </a:ext>
                </a:extLst>
              </p:cNvPr>
              <p:cNvSpPr/>
              <p:nvPr/>
            </p:nvSpPr>
            <p:spPr>
              <a:xfrm>
                <a:off x="8775182" y="1212237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91034-12C6-080D-5765-87F5AEA9A577}"/>
                  </a:ext>
                </a:extLst>
              </p:cNvPr>
              <p:cNvSpPr txBox="1"/>
              <p:nvPr/>
            </p:nvSpPr>
            <p:spPr>
              <a:xfrm>
                <a:off x="9149237" y="870478"/>
                <a:ext cx="7468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Server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B057A7-10F7-33E0-34D6-3847268C3C51}"/>
                  </a:ext>
                </a:extLst>
              </p:cNvPr>
              <p:cNvSpPr/>
              <p:nvPr/>
            </p:nvSpPr>
            <p:spPr>
              <a:xfrm>
                <a:off x="8775182" y="1486124"/>
                <a:ext cx="1645920" cy="5486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LISTEN</a:t>
                </a:r>
                <a:br>
                  <a:rPr lang="en-US" sz="1600" dirty="0"/>
                </a:br>
                <a:r>
                  <a:rPr lang="en-US" sz="1600" dirty="0"/>
                  <a:t>(Passive Open)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6DC9B5-3E8B-AF73-600C-39A6B78FC8BB}"/>
                  </a:ext>
                </a:extLst>
              </p:cNvPr>
              <p:cNvSpPr/>
              <p:nvPr/>
            </p:nvSpPr>
            <p:spPr>
              <a:xfrm>
                <a:off x="8775182" y="2034303"/>
                <a:ext cx="1645920" cy="9144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SYN_RCVD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DF2253-CE81-3295-6C51-10377CB44648}"/>
                  </a:ext>
                </a:extLst>
              </p:cNvPr>
              <p:cNvSpPr/>
              <p:nvPr/>
            </p:nvSpPr>
            <p:spPr>
              <a:xfrm>
                <a:off x="8775182" y="2947116"/>
                <a:ext cx="1645920" cy="18288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ESTABLISHED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BE7FD3-AB87-D74F-A72E-332C5BF7C3D8}"/>
                  </a:ext>
                </a:extLst>
              </p:cNvPr>
              <p:cNvSpPr/>
              <p:nvPr/>
            </p:nvSpPr>
            <p:spPr>
              <a:xfrm>
                <a:off x="8775182" y="4776399"/>
                <a:ext cx="1645920" cy="9144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CLOSE_WAIT</a:t>
                </a:r>
                <a:br>
                  <a:rPr lang="en-US" sz="1600" dirty="0"/>
                </a:br>
                <a:r>
                  <a:rPr lang="en-US" sz="1600" dirty="0"/>
                  <a:t>(Passive Close)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E01125-30E1-582B-7763-2CD60DF706DD}"/>
                  </a:ext>
                </a:extLst>
              </p:cNvPr>
              <p:cNvSpPr/>
              <p:nvPr/>
            </p:nvSpPr>
            <p:spPr>
              <a:xfrm>
                <a:off x="8775182" y="6605197"/>
                <a:ext cx="16459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CLOSED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FA9DE5-9599-12E4-4057-C0E240DAA4ED}"/>
                  </a:ext>
                </a:extLst>
              </p:cNvPr>
              <p:cNvSpPr/>
              <p:nvPr/>
            </p:nvSpPr>
            <p:spPr>
              <a:xfrm>
                <a:off x="8775182" y="5690722"/>
                <a:ext cx="1645920" cy="9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LAST_ACK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94C50AC-F9EF-1EBE-3AE1-C7AF28635133}"/>
                </a:ext>
              </a:extLst>
            </p:cNvPr>
            <p:cNvSpPr txBox="1"/>
            <p:nvPr/>
          </p:nvSpPr>
          <p:spPr>
            <a:xfrm rot="21360000">
              <a:off x="4355333" y="5053064"/>
              <a:ext cx="3481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FIN=1,ACK=1,seq=s+n+1,ack=c+m+2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5269101-E75A-60A4-A1AE-E5F1F69BA6DD}"/>
                </a:ext>
              </a:extLst>
            </p:cNvPr>
            <p:cNvCxnSpPr>
              <a:cxnSpLocks/>
            </p:cNvCxnSpPr>
            <p:nvPr/>
          </p:nvCxnSpPr>
          <p:spPr>
            <a:xfrm>
              <a:off x="3334863" y="5654720"/>
              <a:ext cx="5465907" cy="5118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35C4BCD-AEBC-AD68-6572-DECD3AEB7A70}"/>
                </a:ext>
              </a:extLst>
            </p:cNvPr>
            <p:cNvSpPr txBox="1"/>
            <p:nvPr/>
          </p:nvSpPr>
          <p:spPr>
            <a:xfrm rot="300000">
              <a:off x="4646181" y="5574083"/>
              <a:ext cx="2899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ACK=1,seq=c+m+2,ack=s+n+2</a:t>
              </a:r>
            </a:p>
          </p:txBody>
        </p:sp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F0A204B1-A10A-53B2-C5F8-9CF0E669DFBF}"/>
              </a:ext>
            </a:extLst>
          </p:cNvPr>
          <p:cNvSpPr/>
          <p:nvPr/>
        </p:nvSpPr>
        <p:spPr>
          <a:xfrm flipH="1">
            <a:off x="1297722" y="5625189"/>
            <a:ext cx="669646" cy="533936"/>
          </a:xfrm>
          <a:prstGeom prst="arc">
            <a:avLst>
              <a:gd name="adj1" fmla="val 16491681"/>
              <a:gd name="adj2" fmla="val 495388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68FF0-E500-3796-4B39-23867C952992}"/>
              </a:ext>
            </a:extLst>
          </p:cNvPr>
          <p:cNvSpPr txBox="1"/>
          <p:nvPr/>
        </p:nvSpPr>
        <p:spPr>
          <a:xfrm>
            <a:off x="153321" y="5741381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2MSL Timer</a:t>
            </a:r>
          </a:p>
        </p:txBody>
      </p:sp>
    </p:spTree>
    <p:extLst>
      <p:ext uri="{BB962C8B-B14F-4D97-AF65-F5344CB8AC3E}">
        <p14:creationId xmlns:p14="http://schemas.microsoft.com/office/powerpoint/2010/main" val="132071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Aptos Display</vt:lpstr>
      <vt:lpstr>Office Theme</vt:lpstr>
      <vt:lpstr>PowerPoint Presentation</vt:lpstr>
      <vt:lpstr>PowerPoint Presentation</vt:lpstr>
    </vt:vector>
  </TitlesOfParts>
  <Company>Ubisoft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 Bo</dc:creator>
  <cp:lastModifiedBy>Qin Bo</cp:lastModifiedBy>
  <cp:revision>2</cp:revision>
  <dcterms:created xsi:type="dcterms:W3CDTF">2024-09-24T06:04:35Z</dcterms:created>
  <dcterms:modified xsi:type="dcterms:W3CDTF">2024-09-24T08:05:35Z</dcterms:modified>
</cp:coreProperties>
</file>