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816" r:id="rId2"/>
    <p:sldId id="810" r:id="rId3"/>
    <p:sldId id="813" r:id="rId4"/>
    <p:sldId id="263" r:id="rId5"/>
    <p:sldId id="814" r:id="rId6"/>
    <p:sldId id="264" r:id="rId7"/>
    <p:sldId id="809" r:id="rId8"/>
    <p:sldId id="711" r:id="rId9"/>
    <p:sldId id="81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B2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6" autoAdjust="0"/>
    <p:restoredTop sz="94975" autoAdjust="0"/>
  </p:normalViewPr>
  <p:slideViewPr>
    <p:cSldViewPr snapToGrid="0" showGuides="1">
      <p:cViewPr varScale="1">
        <p:scale>
          <a:sx n="68" d="100"/>
          <a:sy n="68" d="100"/>
        </p:scale>
        <p:origin x="774" y="-7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613BE-CC36-4015-876D-866874188543}" type="datetimeFigureOut">
              <a:rPr lang="en-US" smtClean="0"/>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BCFCD-33AD-42D2-A0B0-B20CB94B71BE}" type="slidenum">
              <a:rPr lang="en-US" smtClean="0"/>
              <a:t>‹#›</a:t>
            </a:fld>
            <a:endParaRPr lang="en-US"/>
          </a:p>
        </p:txBody>
      </p:sp>
    </p:spTree>
    <p:extLst>
      <p:ext uri="{BB962C8B-B14F-4D97-AF65-F5344CB8AC3E}">
        <p14:creationId xmlns:p14="http://schemas.microsoft.com/office/powerpoint/2010/main" val="1651370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exels.com/photo/portrait-photo-of-smiling-man-with-his-arms-crossed-standing-in-front-of-white-wall-2379004/"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pexels.com/photo/photo-of-man-in-black-suit-posing-2474307/" TargetMode="External"/><Relationship Id="rId4" Type="http://schemas.openxmlformats.org/officeDocument/2006/relationships/hyperlink" Target="https://www.pexels.com/photo/woman-in-green-crew-neck-t-shirt-sitting-by-the-table-2049905/"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xels.com/photo/people-having-meeting-inside-conference-room-1181395/"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pexels.com/photo/high-rise-building-during-nighttime-1769409/"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exels.com/photo/photo-of-people-holding-each-other-s-hands-3184423/"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pexels.com/photo/top-view-photo-of-people-having-a-meeting-3183165/"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pexels.com/photo/clipboard-and-newspaper-on-white-table-3944386/" TargetMode="External"/><Relationship Id="rId3" Type="http://schemas.openxmlformats.org/officeDocument/2006/relationships/hyperlink" Target="https://www.pexels.com/photo/blank-frame-above-table-205321/" TargetMode="External"/><Relationship Id="rId7" Type="http://schemas.openxmlformats.org/officeDocument/2006/relationships/hyperlink" Target="https://www.pexels.com/photo/white-blank-notebook-733857/"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pexels.com/photo/background-creativity-decoration-design-587441/" TargetMode="External"/><Relationship Id="rId5" Type="http://schemas.openxmlformats.org/officeDocument/2006/relationships/hyperlink" Target="https://www.pexels.com/photo/macbook-desk-iphone-technology-9411/" TargetMode="External"/><Relationship Id="rId4" Type="http://schemas.openxmlformats.org/officeDocument/2006/relationships/hyperlink" Target="https://www.pexels.com/photo/iphone-near-spiral-book-and-laptop-1036848/"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exels.com/photo/top-view-of-people-at-the-meeting-318428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pexels.com/photo/clipboard-and-newspaper-on-white-table-3944386/" TargetMode="External"/><Relationship Id="rId3" Type="http://schemas.openxmlformats.org/officeDocument/2006/relationships/hyperlink" Target="https://www.pexels.com/photo/blank-frame-above-table-205321/" TargetMode="External"/><Relationship Id="rId7" Type="http://schemas.openxmlformats.org/officeDocument/2006/relationships/hyperlink" Target="https://www.pexels.com/photo/white-blank-notebook-733857/"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pexels.com/photo/background-creativity-decoration-design-587441/" TargetMode="External"/><Relationship Id="rId5" Type="http://schemas.openxmlformats.org/officeDocument/2006/relationships/hyperlink" Target="https://www.pexels.com/photo/macbook-desk-iphone-technology-9411/" TargetMode="External"/><Relationship Id="rId10" Type="http://schemas.openxmlformats.org/officeDocument/2006/relationships/hyperlink" Target="https://www.pexels.com/photo/white-comforter-set-2387753/" TargetMode="External"/><Relationship Id="rId4" Type="http://schemas.openxmlformats.org/officeDocument/2006/relationships/hyperlink" Target="https://www.pexels.com/photo/iphone-near-spiral-book-and-laptop-1036848/" TargetMode="External"/><Relationship Id="rId9" Type="http://schemas.openxmlformats.org/officeDocument/2006/relationships/hyperlink" Target="https://www.pexels.com/photo/person-holding-clipboard-3944382/"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xels.com/photo/green-leaf-plant-covered-with-white-smoke-1405773/"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https://www.pexels.com/photo/portrait-photo-of-smiling-man-with-his-arms-crossed-standing-in-front-of-white-wall-2379004/</a:t>
            </a:r>
            <a:endParaRPr lang="en-US" dirty="0"/>
          </a:p>
          <a:p>
            <a:r>
              <a:rPr lang="en-US" dirty="0">
                <a:hlinkClick r:id="rId4"/>
              </a:rPr>
              <a:t>https://www.pexels.com/photo/woman-in-green-crew-neck-t-shirt-sitting-by-the-table-2049905/</a:t>
            </a:r>
            <a:endParaRPr lang="en-US" dirty="0"/>
          </a:p>
          <a:p>
            <a:r>
              <a:rPr lang="en-US" dirty="0">
                <a:hlinkClick r:id="rId5"/>
              </a:rPr>
              <a:t>https://www.pexels.com/photo/photo-of-man-in-black-suit-posing-2474307/</a:t>
            </a:r>
            <a:endParaRPr lang="en-US" dirty="0"/>
          </a:p>
        </p:txBody>
      </p:sp>
      <p:sp>
        <p:nvSpPr>
          <p:cNvPr id="4" name="Slide Number Placeholder 3"/>
          <p:cNvSpPr>
            <a:spLocks noGrp="1"/>
          </p:cNvSpPr>
          <p:nvPr>
            <p:ph type="sldNum" sz="quarter" idx="5"/>
          </p:nvPr>
        </p:nvSpPr>
        <p:spPr/>
        <p:txBody>
          <a:bodyPr/>
          <a:lstStyle/>
          <a:p>
            <a:fld id="{7BFBCFCD-33AD-42D2-A0B0-B20CB94B71BE}" type="slidenum">
              <a:rPr lang="en-US" smtClean="0"/>
              <a:t>2</a:t>
            </a:fld>
            <a:endParaRPr lang="en-US"/>
          </a:p>
        </p:txBody>
      </p:sp>
    </p:spTree>
    <p:extLst>
      <p:ext uri="{BB962C8B-B14F-4D97-AF65-F5344CB8AC3E}">
        <p14:creationId xmlns:p14="http://schemas.microsoft.com/office/powerpoint/2010/main" val="3602640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https://www.pexels.com/photo/people-having-meeting-inside-conference-room-1181395/</a:t>
            </a:r>
            <a:endParaRPr lang="en-US" dirty="0"/>
          </a:p>
          <a:p>
            <a:r>
              <a:rPr lang="en-US" dirty="0">
                <a:hlinkClick r:id="rId4"/>
              </a:rPr>
              <a:t>https://www.pexels.com/photo/high-rise-building-during-nighttime-1769409/</a:t>
            </a:r>
            <a:endParaRPr lang="en-US" dirty="0"/>
          </a:p>
        </p:txBody>
      </p:sp>
      <p:sp>
        <p:nvSpPr>
          <p:cNvPr id="4" name="Slide Number Placeholder 3"/>
          <p:cNvSpPr>
            <a:spLocks noGrp="1"/>
          </p:cNvSpPr>
          <p:nvPr>
            <p:ph type="sldNum" sz="quarter" idx="5"/>
          </p:nvPr>
        </p:nvSpPr>
        <p:spPr/>
        <p:txBody>
          <a:bodyPr/>
          <a:lstStyle/>
          <a:p>
            <a:fld id="{7BFBCFCD-33AD-42D2-A0B0-B20CB94B71BE}" type="slidenum">
              <a:rPr lang="en-US" smtClean="0"/>
              <a:t>3</a:t>
            </a:fld>
            <a:endParaRPr lang="en-US"/>
          </a:p>
        </p:txBody>
      </p:sp>
    </p:spTree>
    <p:extLst>
      <p:ext uri="{BB962C8B-B14F-4D97-AF65-F5344CB8AC3E}">
        <p14:creationId xmlns:p14="http://schemas.microsoft.com/office/powerpoint/2010/main" val="395336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https://www.pexels.com/photo/photo-of-people-holding-each-other-s-hands-3184423/</a:t>
            </a:r>
            <a:endParaRPr lang="en-US" dirty="0"/>
          </a:p>
          <a:p>
            <a:r>
              <a:rPr lang="en-US" dirty="0">
                <a:hlinkClick r:id="rId4"/>
              </a:rPr>
              <a:t>https://www.pexels.com/photo/top-view-photo-of-people-having-a-meeting-3183165/</a:t>
            </a:r>
            <a:endParaRPr lang="en-US" dirty="0"/>
          </a:p>
        </p:txBody>
      </p:sp>
      <p:sp>
        <p:nvSpPr>
          <p:cNvPr id="4" name="Slide Number Placeholder 3"/>
          <p:cNvSpPr>
            <a:spLocks noGrp="1"/>
          </p:cNvSpPr>
          <p:nvPr>
            <p:ph type="sldNum" sz="quarter" idx="5"/>
          </p:nvPr>
        </p:nvSpPr>
        <p:spPr/>
        <p:txBody>
          <a:bodyPr/>
          <a:lstStyle/>
          <a:p>
            <a:fld id="{7BFBCFCD-33AD-42D2-A0B0-B20CB94B71BE}" type="slidenum">
              <a:rPr lang="en-US" smtClean="0"/>
              <a:t>4</a:t>
            </a:fld>
            <a:endParaRPr lang="en-US"/>
          </a:p>
        </p:txBody>
      </p:sp>
    </p:spTree>
    <p:extLst>
      <p:ext uri="{BB962C8B-B14F-4D97-AF65-F5344CB8AC3E}">
        <p14:creationId xmlns:p14="http://schemas.microsoft.com/office/powerpoint/2010/main" val="207668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https://www.pexels.com/photo/blank-frame-above-table-205321/</a:t>
            </a:r>
            <a:endParaRPr lang="en-US" dirty="0"/>
          </a:p>
          <a:p>
            <a:r>
              <a:rPr lang="en-US" dirty="0">
                <a:hlinkClick r:id="rId4"/>
              </a:rPr>
              <a:t>https://www.pexels.com/photo/iphone-near-spiral-book-and-laptop-1036848/</a:t>
            </a:r>
            <a:endParaRPr lang="en-US" dirty="0"/>
          </a:p>
          <a:p>
            <a:r>
              <a:rPr lang="en-US" dirty="0">
                <a:hlinkClick r:id="rId5"/>
              </a:rPr>
              <a:t>https://www.pexels.com/photo/macbook-desk-iphone-technology-9411/</a:t>
            </a:r>
            <a:endParaRPr lang="en-US" dirty="0"/>
          </a:p>
          <a:p>
            <a:r>
              <a:rPr lang="en-US" dirty="0">
                <a:hlinkClick r:id="rId6"/>
              </a:rPr>
              <a:t>https://www.pexels.com/photo/background-creativity-decoration-design-587441/</a:t>
            </a:r>
            <a:endParaRPr lang="en-US" dirty="0"/>
          </a:p>
          <a:p>
            <a:r>
              <a:rPr lang="en-US" dirty="0">
                <a:hlinkClick r:id="rId7"/>
              </a:rPr>
              <a:t>https://www.pexels.com/photo/white-blank-notebook-733857/</a:t>
            </a:r>
            <a:endParaRPr lang="en-US" dirty="0"/>
          </a:p>
          <a:p>
            <a:r>
              <a:rPr lang="en-US" dirty="0">
                <a:hlinkClick r:id="rId8"/>
              </a:rPr>
              <a:t>https://www.pexels.com/photo/clipboard-and-newspaper-on-white-table-3944386/</a:t>
            </a:r>
            <a:endParaRPr lang="en-US" dirty="0"/>
          </a:p>
          <a:p>
            <a:endParaRPr lang="en-US" dirty="0"/>
          </a:p>
        </p:txBody>
      </p:sp>
      <p:sp>
        <p:nvSpPr>
          <p:cNvPr id="4" name="Slide Number Placeholder 3"/>
          <p:cNvSpPr>
            <a:spLocks noGrp="1"/>
          </p:cNvSpPr>
          <p:nvPr>
            <p:ph type="sldNum" sz="quarter" idx="5"/>
          </p:nvPr>
        </p:nvSpPr>
        <p:spPr/>
        <p:txBody>
          <a:bodyPr/>
          <a:lstStyle/>
          <a:p>
            <a:fld id="{7BFBCFCD-33AD-42D2-A0B0-B20CB94B71BE}" type="slidenum">
              <a:rPr lang="en-US" smtClean="0"/>
              <a:t>5</a:t>
            </a:fld>
            <a:endParaRPr lang="en-US"/>
          </a:p>
        </p:txBody>
      </p:sp>
    </p:spTree>
    <p:extLst>
      <p:ext uri="{BB962C8B-B14F-4D97-AF65-F5344CB8AC3E}">
        <p14:creationId xmlns:p14="http://schemas.microsoft.com/office/powerpoint/2010/main" val="1499307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https://www.pexels.com/photo/top-view-of-people-at-the-meeting-3184287/</a:t>
            </a:r>
            <a:endParaRPr lang="en-US" dirty="0"/>
          </a:p>
          <a:p>
            <a:endParaRPr lang="en-US" dirty="0"/>
          </a:p>
        </p:txBody>
      </p:sp>
      <p:sp>
        <p:nvSpPr>
          <p:cNvPr id="4" name="Slide Number Placeholder 3"/>
          <p:cNvSpPr>
            <a:spLocks noGrp="1"/>
          </p:cNvSpPr>
          <p:nvPr>
            <p:ph type="sldNum" sz="quarter" idx="5"/>
          </p:nvPr>
        </p:nvSpPr>
        <p:spPr/>
        <p:txBody>
          <a:bodyPr/>
          <a:lstStyle/>
          <a:p>
            <a:fld id="{7BFBCFCD-33AD-42D2-A0B0-B20CB94B71BE}" type="slidenum">
              <a:rPr lang="en-US" smtClean="0"/>
              <a:t>6</a:t>
            </a:fld>
            <a:endParaRPr lang="en-US"/>
          </a:p>
        </p:txBody>
      </p:sp>
    </p:spTree>
    <p:extLst>
      <p:ext uri="{BB962C8B-B14F-4D97-AF65-F5344CB8AC3E}">
        <p14:creationId xmlns:p14="http://schemas.microsoft.com/office/powerpoint/2010/main" val="167042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https://www.pexels.com/photo/blank-frame-above-table-205321/</a:t>
            </a:r>
            <a:endParaRPr lang="en-US" dirty="0"/>
          </a:p>
          <a:p>
            <a:r>
              <a:rPr lang="en-US" dirty="0">
                <a:hlinkClick r:id="rId4"/>
              </a:rPr>
              <a:t>https://www.pexels.com/photo/iphone-near-spiral-book-and-laptop-1036848/</a:t>
            </a:r>
            <a:endParaRPr lang="en-US" dirty="0"/>
          </a:p>
          <a:p>
            <a:r>
              <a:rPr lang="en-US" dirty="0">
                <a:hlinkClick r:id="rId5"/>
              </a:rPr>
              <a:t>https://www.pexels.com/photo/macbook-desk-iphone-technology-9411/</a:t>
            </a:r>
            <a:endParaRPr lang="en-US" dirty="0"/>
          </a:p>
          <a:p>
            <a:r>
              <a:rPr lang="en-US" dirty="0">
                <a:hlinkClick r:id="rId6"/>
              </a:rPr>
              <a:t>https://www.pexels.com/photo/background-creativity-decoration-design-587441/</a:t>
            </a:r>
            <a:endParaRPr lang="en-US" dirty="0"/>
          </a:p>
          <a:p>
            <a:r>
              <a:rPr lang="en-US" dirty="0">
                <a:hlinkClick r:id="rId7"/>
              </a:rPr>
              <a:t>https://www.pexels.com/photo/white-blank-notebook-733857/</a:t>
            </a:r>
            <a:endParaRPr lang="en-US" dirty="0"/>
          </a:p>
          <a:p>
            <a:r>
              <a:rPr lang="en-US" dirty="0">
                <a:hlinkClick r:id="rId8"/>
              </a:rPr>
              <a:t>https://www.pexels.com/photo/clipboard-and-newspaper-on-white-table-3944386/</a:t>
            </a:r>
            <a:endParaRPr lang="en-US" dirty="0"/>
          </a:p>
          <a:p>
            <a:r>
              <a:rPr lang="en-US" dirty="0">
                <a:hlinkClick r:id="rId9"/>
              </a:rPr>
              <a:t>https://www.pexels.com/photo/person-holding-clipboard-3944382/</a:t>
            </a:r>
            <a:endParaRPr lang="en-US" dirty="0"/>
          </a:p>
          <a:p>
            <a:r>
              <a:rPr lang="en-US" dirty="0">
                <a:hlinkClick r:id="rId10"/>
              </a:rPr>
              <a:t>https://www.pexels.com/photo/white-comforter-set-2387753/</a:t>
            </a:r>
            <a:endParaRPr lang="en-US" dirty="0"/>
          </a:p>
        </p:txBody>
      </p:sp>
      <p:sp>
        <p:nvSpPr>
          <p:cNvPr id="4" name="Slide Number Placeholder 3"/>
          <p:cNvSpPr>
            <a:spLocks noGrp="1"/>
          </p:cNvSpPr>
          <p:nvPr>
            <p:ph type="sldNum" sz="quarter" idx="5"/>
          </p:nvPr>
        </p:nvSpPr>
        <p:spPr/>
        <p:txBody>
          <a:bodyPr/>
          <a:lstStyle/>
          <a:p>
            <a:fld id="{7BFBCFCD-33AD-42D2-A0B0-B20CB94B71BE}" type="slidenum">
              <a:rPr lang="en-US" smtClean="0"/>
              <a:t>7</a:t>
            </a:fld>
            <a:endParaRPr lang="en-US"/>
          </a:p>
        </p:txBody>
      </p:sp>
    </p:spTree>
    <p:extLst>
      <p:ext uri="{BB962C8B-B14F-4D97-AF65-F5344CB8AC3E}">
        <p14:creationId xmlns:p14="http://schemas.microsoft.com/office/powerpoint/2010/main" val="1283006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https://www.pexels.com/photo/green-leaf-plant-covered-with-white-smoke-1405773/</a:t>
            </a:r>
            <a:endParaRPr lang="en-US" dirty="0"/>
          </a:p>
        </p:txBody>
      </p:sp>
      <p:sp>
        <p:nvSpPr>
          <p:cNvPr id="4" name="Slide Number Placeholder 3"/>
          <p:cNvSpPr>
            <a:spLocks noGrp="1"/>
          </p:cNvSpPr>
          <p:nvPr>
            <p:ph type="sldNum" sz="quarter" idx="5"/>
          </p:nvPr>
        </p:nvSpPr>
        <p:spPr/>
        <p:txBody>
          <a:bodyPr/>
          <a:lstStyle/>
          <a:p>
            <a:fld id="{7BFBCFCD-33AD-42D2-A0B0-B20CB94B71BE}" type="slidenum">
              <a:rPr lang="en-US" smtClean="0"/>
              <a:t>8</a:t>
            </a:fld>
            <a:endParaRPr lang="en-US"/>
          </a:p>
        </p:txBody>
      </p:sp>
    </p:spTree>
    <p:extLst>
      <p:ext uri="{BB962C8B-B14F-4D97-AF65-F5344CB8AC3E}">
        <p14:creationId xmlns:p14="http://schemas.microsoft.com/office/powerpoint/2010/main" val="330979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E5EC54F-465F-43B8-B524-4A9A3D91E781}"/>
              </a:ext>
            </a:extLst>
          </p:cNvPr>
          <p:cNvSpPr>
            <a:spLocks noGrp="1"/>
          </p:cNvSpPr>
          <p:nvPr>
            <p:ph type="pic" sz="quarter" idx="10"/>
          </p:nvPr>
        </p:nvSpPr>
        <p:spPr>
          <a:xfrm>
            <a:off x="5637005" y="1155205"/>
            <a:ext cx="3488612" cy="4614861"/>
          </a:xfrm>
          <a:custGeom>
            <a:avLst/>
            <a:gdLst>
              <a:gd name="connsiteX0" fmla="*/ 0 w 3488612"/>
              <a:gd name="connsiteY0" fmla="*/ 0 h 4614861"/>
              <a:gd name="connsiteX1" fmla="*/ 3488612 w 3488612"/>
              <a:gd name="connsiteY1" fmla="*/ 0 h 4614861"/>
              <a:gd name="connsiteX2" fmla="*/ 3488612 w 3488612"/>
              <a:gd name="connsiteY2" fmla="*/ 4614861 h 4614861"/>
              <a:gd name="connsiteX3" fmla="*/ 0 w 3488612"/>
              <a:gd name="connsiteY3" fmla="*/ 4614861 h 4614861"/>
            </a:gdLst>
            <a:ahLst/>
            <a:cxnLst>
              <a:cxn ang="0">
                <a:pos x="connsiteX0" y="connsiteY0"/>
              </a:cxn>
              <a:cxn ang="0">
                <a:pos x="connsiteX1" y="connsiteY1"/>
              </a:cxn>
              <a:cxn ang="0">
                <a:pos x="connsiteX2" y="connsiteY2"/>
              </a:cxn>
              <a:cxn ang="0">
                <a:pos x="connsiteX3" y="connsiteY3"/>
              </a:cxn>
            </a:cxnLst>
            <a:rect l="l" t="t" r="r" b="b"/>
            <a:pathLst>
              <a:path w="3488612" h="4614861">
                <a:moveTo>
                  <a:pt x="0" y="0"/>
                </a:moveTo>
                <a:lnTo>
                  <a:pt x="3488612" y="0"/>
                </a:lnTo>
                <a:lnTo>
                  <a:pt x="3488612" y="4614861"/>
                </a:lnTo>
                <a:lnTo>
                  <a:pt x="0" y="4614861"/>
                </a:lnTo>
                <a:close/>
              </a:path>
            </a:pathLst>
          </a:custGeom>
          <a:noFill/>
          <a:effectLst>
            <a:outerShdw blurRad="127000" dist="76200" dir="2700000" algn="tl" rotWithShape="0">
              <a:prstClr val="black">
                <a:alpha val="25000"/>
              </a:prstClr>
            </a:outerShdw>
          </a:effectLst>
        </p:spPr>
        <p:txBody>
          <a:bodyPr wrap="square">
            <a:noAutofit/>
          </a:bodyPr>
          <a:lstStyle/>
          <a:p>
            <a:endParaRPr lang="en-US"/>
          </a:p>
        </p:txBody>
      </p:sp>
      <p:sp>
        <p:nvSpPr>
          <p:cNvPr id="8" name="Picture Placeholder 7">
            <a:extLst>
              <a:ext uri="{FF2B5EF4-FFF2-40B4-BE49-F238E27FC236}">
                <a16:creationId xmlns:a16="http://schemas.microsoft.com/office/drawing/2014/main" id="{105F8E2E-BBD2-4074-9235-39558834C643}"/>
              </a:ext>
            </a:extLst>
          </p:cNvPr>
          <p:cNvSpPr>
            <a:spLocks noGrp="1"/>
          </p:cNvSpPr>
          <p:nvPr>
            <p:ph type="pic" sz="quarter" idx="11"/>
          </p:nvPr>
        </p:nvSpPr>
        <p:spPr>
          <a:xfrm>
            <a:off x="9437354" y="2158988"/>
            <a:ext cx="2299079" cy="2683491"/>
          </a:xfrm>
          <a:custGeom>
            <a:avLst/>
            <a:gdLst>
              <a:gd name="connsiteX0" fmla="*/ 0 w 2890869"/>
              <a:gd name="connsiteY0" fmla="*/ 0 h 3224104"/>
              <a:gd name="connsiteX1" fmla="*/ 2890869 w 2890869"/>
              <a:gd name="connsiteY1" fmla="*/ 0 h 3224104"/>
              <a:gd name="connsiteX2" fmla="*/ 2890869 w 2890869"/>
              <a:gd name="connsiteY2" fmla="*/ 3224104 h 3224104"/>
              <a:gd name="connsiteX3" fmla="*/ 0 w 2890869"/>
              <a:gd name="connsiteY3" fmla="*/ 3224104 h 3224104"/>
            </a:gdLst>
            <a:ahLst/>
            <a:cxnLst>
              <a:cxn ang="0">
                <a:pos x="connsiteX0" y="connsiteY0"/>
              </a:cxn>
              <a:cxn ang="0">
                <a:pos x="connsiteX1" y="connsiteY1"/>
              </a:cxn>
              <a:cxn ang="0">
                <a:pos x="connsiteX2" y="connsiteY2"/>
              </a:cxn>
              <a:cxn ang="0">
                <a:pos x="connsiteX3" y="connsiteY3"/>
              </a:cxn>
            </a:cxnLst>
            <a:rect l="l" t="t" r="r" b="b"/>
            <a:pathLst>
              <a:path w="2890869" h="3224104">
                <a:moveTo>
                  <a:pt x="0" y="0"/>
                </a:moveTo>
                <a:lnTo>
                  <a:pt x="2890869" y="0"/>
                </a:lnTo>
                <a:lnTo>
                  <a:pt x="2890869" y="3224104"/>
                </a:lnTo>
                <a:lnTo>
                  <a:pt x="0" y="3224104"/>
                </a:lnTo>
                <a:close/>
              </a:path>
            </a:pathLst>
          </a:custGeom>
          <a:noFill/>
          <a:effectLst>
            <a:outerShdw blurRad="76200" dist="101600" dir="2700000" algn="tl" rotWithShape="0">
              <a:prstClr val="black">
                <a:alpha val="20000"/>
              </a:prstClr>
            </a:outerShdw>
          </a:effectLst>
        </p:spPr>
        <p:txBody>
          <a:bodyPr wrap="square">
            <a:noAutofit/>
          </a:bodyPr>
          <a:lstStyle/>
          <a:p>
            <a:endParaRPr lang="en-US"/>
          </a:p>
        </p:txBody>
      </p:sp>
    </p:spTree>
    <p:extLst>
      <p:ext uri="{BB962C8B-B14F-4D97-AF65-F5344CB8AC3E}">
        <p14:creationId xmlns:p14="http://schemas.microsoft.com/office/powerpoint/2010/main" val="8753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1A53E345-D04F-461F-8337-FF45AC15C8B9}"/>
              </a:ext>
            </a:extLst>
          </p:cNvPr>
          <p:cNvSpPr>
            <a:spLocks noGrp="1"/>
          </p:cNvSpPr>
          <p:nvPr>
            <p:ph type="pic" sz="quarter" idx="10" hasCustomPrompt="1"/>
          </p:nvPr>
        </p:nvSpPr>
        <p:spPr>
          <a:xfrm>
            <a:off x="4238625" y="697831"/>
            <a:ext cx="3714750" cy="5462337"/>
          </a:xfrm>
          <a:custGeom>
            <a:avLst/>
            <a:gdLst>
              <a:gd name="connsiteX0" fmla="*/ 0 w 3714750"/>
              <a:gd name="connsiteY0" fmla="*/ 0 h 6858000"/>
              <a:gd name="connsiteX1" fmla="*/ 3714750 w 3714750"/>
              <a:gd name="connsiteY1" fmla="*/ 0 h 6858000"/>
              <a:gd name="connsiteX2" fmla="*/ 3714750 w 3714750"/>
              <a:gd name="connsiteY2" fmla="*/ 6858000 h 6858000"/>
              <a:gd name="connsiteX3" fmla="*/ 0 w 37147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14750" h="6858000">
                <a:moveTo>
                  <a:pt x="0" y="0"/>
                </a:moveTo>
                <a:lnTo>
                  <a:pt x="3714750" y="0"/>
                </a:lnTo>
                <a:lnTo>
                  <a:pt x="3714750" y="6858000"/>
                </a:lnTo>
                <a:lnTo>
                  <a:pt x="0" y="6858000"/>
                </a:lnTo>
                <a:close/>
              </a:path>
            </a:pathLst>
          </a:custGeom>
          <a:noFill/>
        </p:spPr>
        <p:txBody>
          <a:bodyPr wrap="square">
            <a:noAutofit/>
          </a:bodyPr>
          <a:lstStyle>
            <a:lvl1pPr marL="0" indent="0">
              <a:buNone/>
              <a:defRPr/>
            </a:lvl1pPr>
          </a:lstStyle>
          <a:p>
            <a:r>
              <a:rPr lang="en-US" dirty="0"/>
              <a:t>Picture</a:t>
            </a:r>
          </a:p>
        </p:txBody>
      </p:sp>
      <p:sp>
        <p:nvSpPr>
          <p:cNvPr id="7" name="Picture Placeholder 4">
            <a:extLst>
              <a:ext uri="{FF2B5EF4-FFF2-40B4-BE49-F238E27FC236}">
                <a16:creationId xmlns:a16="http://schemas.microsoft.com/office/drawing/2014/main" id="{7B374E5E-171C-4AE8-9AF4-C6E73DBA638B}"/>
              </a:ext>
            </a:extLst>
          </p:cNvPr>
          <p:cNvSpPr>
            <a:spLocks noGrp="1"/>
          </p:cNvSpPr>
          <p:nvPr>
            <p:ph type="pic" sz="quarter" idx="11" hasCustomPrompt="1"/>
          </p:nvPr>
        </p:nvSpPr>
        <p:spPr>
          <a:xfrm>
            <a:off x="8088730" y="697831"/>
            <a:ext cx="3714750" cy="5462337"/>
          </a:xfrm>
          <a:custGeom>
            <a:avLst/>
            <a:gdLst>
              <a:gd name="connsiteX0" fmla="*/ 0 w 3714750"/>
              <a:gd name="connsiteY0" fmla="*/ 0 h 6858000"/>
              <a:gd name="connsiteX1" fmla="*/ 3714750 w 3714750"/>
              <a:gd name="connsiteY1" fmla="*/ 0 h 6858000"/>
              <a:gd name="connsiteX2" fmla="*/ 3714750 w 3714750"/>
              <a:gd name="connsiteY2" fmla="*/ 6858000 h 6858000"/>
              <a:gd name="connsiteX3" fmla="*/ 0 w 37147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14750" h="6858000">
                <a:moveTo>
                  <a:pt x="0" y="0"/>
                </a:moveTo>
                <a:lnTo>
                  <a:pt x="3714750" y="0"/>
                </a:lnTo>
                <a:lnTo>
                  <a:pt x="3714750" y="6858000"/>
                </a:lnTo>
                <a:lnTo>
                  <a:pt x="0" y="6858000"/>
                </a:lnTo>
                <a:close/>
              </a:path>
            </a:pathLst>
          </a:custGeom>
          <a:noFill/>
        </p:spPr>
        <p:txBody>
          <a:bodyPr wrap="square">
            <a:noAutofit/>
          </a:bodyPr>
          <a:lstStyle>
            <a:lvl1pPr marL="0" indent="0">
              <a:buNone/>
              <a:defRPr/>
            </a:lvl1pPr>
          </a:lstStyle>
          <a:p>
            <a:r>
              <a:rPr lang="en-US" dirty="0"/>
              <a:t>Picture</a:t>
            </a:r>
          </a:p>
        </p:txBody>
      </p:sp>
    </p:spTree>
    <p:extLst>
      <p:ext uri="{BB962C8B-B14F-4D97-AF65-F5344CB8AC3E}">
        <p14:creationId xmlns:p14="http://schemas.microsoft.com/office/powerpoint/2010/main" val="2710967049"/>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BEA77A4-7B0D-4318-9419-A397C60F4ECC}"/>
              </a:ext>
            </a:extLst>
          </p:cNvPr>
          <p:cNvSpPr>
            <a:spLocks noGrp="1"/>
          </p:cNvSpPr>
          <p:nvPr>
            <p:ph type="pic" sz="quarter" idx="10" hasCustomPrompt="1"/>
          </p:nvPr>
        </p:nvSpPr>
        <p:spPr>
          <a:xfrm>
            <a:off x="2814172" y="0"/>
            <a:ext cx="3714750" cy="6858000"/>
          </a:xfrm>
          <a:custGeom>
            <a:avLst/>
            <a:gdLst>
              <a:gd name="connsiteX0" fmla="*/ 0 w 3714750"/>
              <a:gd name="connsiteY0" fmla="*/ 0 h 6858000"/>
              <a:gd name="connsiteX1" fmla="*/ 3714750 w 3714750"/>
              <a:gd name="connsiteY1" fmla="*/ 0 h 6858000"/>
              <a:gd name="connsiteX2" fmla="*/ 3714750 w 3714750"/>
              <a:gd name="connsiteY2" fmla="*/ 6858000 h 6858000"/>
              <a:gd name="connsiteX3" fmla="*/ 0 w 37147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14750" h="6858000">
                <a:moveTo>
                  <a:pt x="0" y="0"/>
                </a:moveTo>
                <a:lnTo>
                  <a:pt x="3714750" y="0"/>
                </a:lnTo>
                <a:lnTo>
                  <a:pt x="3714750" y="6858000"/>
                </a:lnTo>
                <a:lnTo>
                  <a:pt x="0" y="6858000"/>
                </a:lnTo>
                <a:close/>
              </a:path>
            </a:pathLst>
          </a:custGeom>
          <a:noFill/>
        </p:spPr>
        <p:txBody>
          <a:bodyPr wrap="square">
            <a:noAutofit/>
          </a:bodyPr>
          <a:lstStyle>
            <a:lvl1pPr marL="0" indent="0">
              <a:buNone/>
              <a:defRPr/>
            </a:lvl1pPr>
          </a:lstStyle>
          <a:p>
            <a:r>
              <a:rPr lang="en-US" dirty="0"/>
              <a:t>Picture</a:t>
            </a:r>
          </a:p>
        </p:txBody>
      </p:sp>
    </p:spTree>
    <p:extLst>
      <p:ext uri="{BB962C8B-B14F-4D97-AF65-F5344CB8AC3E}">
        <p14:creationId xmlns:p14="http://schemas.microsoft.com/office/powerpoint/2010/main" val="59288215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A974F0DD-DF4C-4070-BD31-B121C8DE18A7}"/>
              </a:ext>
            </a:extLst>
          </p:cNvPr>
          <p:cNvSpPr>
            <a:spLocks noGrp="1"/>
          </p:cNvSpPr>
          <p:nvPr>
            <p:ph type="pic" sz="quarter" idx="12"/>
          </p:nvPr>
        </p:nvSpPr>
        <p:spPr>
          <a:xfrm>
            <a:off x="6174379" y="3429000"/>
            <a:ext cx="3074126" cy="3429000"/>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
        <p:nvSpPr>
          <p:cNvPr id="9" name="Picture Placeholder 8">
            <a:extLst>
              <a:ext uri="{FF2B5EF4-FFF2-40B4-BE49-F238E27FC236}">
                <a16:creationId xmlns:a16="http://schemas.microsoft.com/office/drawing/2014/main" id="{8A9DE791-2D2B-438B-B0E8-3527C56E9547}"/>
              </a:ext>
            </a:extLst>
          </p:cNvPr>
          <p:cNvSpPr>
            <a:spLocks noGrp="1"/>
          </p:cNvSpPr>
          <p:nvPr>
            <p:ph type="pic" sz="quarter" idx="13"/>
          </p:nvPr>
        </p:nvSpPr>
        <p:spPr>
          <a:xfrm>
            <a:off x="3100252" y="0"/>
            <a:ext cx="3074126" cy="3429000"/>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
        <p:nvSpPr>
          <p:cNvPr id="10" name="Picture Placeholder 8">
            <a:extLst>
              <a:ext uri="{FF2B5EF4-FFF2-40B4-BE49-F238E27FC236}">
                <a16:creationId xmlns:a16="http://schemas.microsoft.com/office/drawing/2014/main" id="{31393C4F-A0B2-42B6-874A-1C01342316B4}"/>
              </a:ext>
            </a:extLst>
          </p:cNvPr>
          <p:cNvSpPr>
            <a:spLocks noGrp="1"/>
          </p:cNvSpPr>
          <p:nvPr>
            <p:ph type="pic" sz="quarter" idx="14"/>
          </p:nvPr>
        </p:nvSpPr>
        <p:spPr>
          <a:xfrm>
            <a:off x="0" y="3429000"/>
            <a:ext cx="3074126" cy="3429000"/>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Tree>
    <p:extLst>
      <p:ext uri="{BB962C8B-B14F-4D97-AF65-F5344CB8AC3E}">
        <p14:creationId xmlns:p14="http://schemas.microsoft.com/office/powerpoint/2010/main" val="391763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AA51655-483E-40A9-98CB-192A9ADE6CA0}"/>
              </a:ext>
            </a:extLst>
          </p:cNvPr>
          <p:cNvSpPr/>
          <p:nvPr userDrawn="1"/>
        </p:nvSpPr>
        <p:spPr>
          <a:xfrm>
            <a:off x="3410586" y="1815365"/>
            <a:ext cx="2586127" cy="1912635"/>
          </a:xfrm>
          <a:prstGeom prst="rect">
            <a:avLst/>
          </a:prstGeom>
          <a:noFill/>
          <a:ln>
            <a:noFill/>
          </a:ln>
          <a:effectLst>
            <a:outerShdw blurRad="127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4" name="Rectangle 23">
            <a:extLst>
              <a:ext uri="{FF2B5EF4-FFF2-40B4-BE49-F238E27FC236}">
                <a16:creationId xmlns:a16="http://schemas.microsoft.com/office/drawing/2014/main" id="{D2C1BB14-26AD-4FFE-83D4-6CE1C418784D}"/>
              </a:ext>
            </a:extLst>
          </p:cNvPr>
          <p:cNvSpPr/>
          <p:nvPr userDrawn="1"/>
        </p:nvSpPr>
        <p:spPr>
          <a:xfrm>
            <a:off x="625886" y="1815365"/>
            <a:ext cx="2586127" cy="1912635"/>
          </a:xfrm>
          <a:prstGeom prst="rect">
            <a:avLst/>
          </a:prstGeom>
          <a:noFill/>
          <a:ln>
            <a:noFill/>
          </a:ln>
          <a:effectLst>
            <a:outerShdw blurRad="127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5" name="Rectangle 24">
            <a:extLst>
              <a:ext uri="{FF2B5EF4-FFF2-40B4-BE49-F238E27FC236}">
                <a16:creationId xmlns:a16="http://schemas.microsoft.com/office/drawing/2014/main" id="{28061C85-41FC-4904-9522-D67CC2B069F9}"/>
              </a:ext>
            </a:extLst>
          </p:cNvPr>
          <p:cNvSpPr/>
          <p:nvPr userDrawn="1"/>
        </p:nvSpPr>
        <p:spPr>
          <a:xfrm>
            <a:off x="6195287" y="1815365"/>
            <a:ext cx="2586127" cy="1912635"/>
          </a:xfrm>
          <a:prstGeom prst="rect">
            <a:avLst/>
          </a:prstGeom>
          <a:noFill/>
          <a:ln>
            <a:noFill/>
          </a:ln>
          <a:effectLst>
            <a:outerShdw blurRad="127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6" name="Rectangle 25">
            <a:extLst>
              <a:ext uri="{FF2B5EF4-FFF2-40B4-BE49-F238E27FC236}">
                <a16:creationId xmlns:a16="http://schemas.microsoft.com/office/drawing/2014/main" id="{5D594545-C28C-4701-AC4E-5DFC2A420BF4}"/>
              </a:ext>
            </a:extLst>
          </p:cNvPr>
          <p:cNvSpPr/>
          <p:nvPr userDrawn="1"/>
        </p:nvSpPr>
        <p:spPr>
          <a:xfrm>
            <a:off x="8979987" y="1815365"/>
            <a:ext cx="2586127" cy="1912635"/>
          </a:xfrm>
          <a:prstGeom prst="rect">
            <a:avLst/>
          </a:prstGeom>
          <a:noFill/>
          <a:ln>
            <a:noFill/>
          </a:ln>
          <a:effectLst>
            <a:outerShdw blurRad="127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7" name="Rectangle 26">
            <a:extLst>
              <a:ext uri="{FF2B5EF4-FFF2-40B4-BE49-F238E27FC236}">
                <a16:creationId xmlns:a16="http://schemas.microsoft.com/office/drawing/2014/main" id="{29DAA068-DBD9-412F-8D02-E5277591F44E}"/>
              </a:ext>
            </a:extLst>
          </p:cNvPr>
          <p:cNvSpPr/>
          <p:nvPr userDrawn="1"/>
        </p:nvSpPr>
        <p:spPr>
          <a:xfrm>
            <a:off x="3410586" y="3916132"/>
            <a:ext cx="2586127" cy="1912635"/>
          </a:xfrm>
          <a:prstGeom prst="rect">
            <a:avLst/>
          </a:prstGeom>
          <a:noFill/>
          <a:ln>
            <a:noFill/>
          </a:ln>
          <a:effectLst>
            <a:outerShdw blurRad="127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8" name="Rectangle 27">
            <a:extLst>
              <a:ext uri="{FF2B5EF4-FFF2-40B4-BE49-F238E27FC236}">
                <a16:creationId xmlns:a16="http://schemas.microsoft.com/office/drawing/2014/main" id="{342FFED2-5E80-49D4-90CD-851DB3015214}"/>
              </a:ext>
            </a:extLst>
          </p:cNvPr>
          <p:cNvSpPr/>
          <p:nvPr userDrawn="1"/>
        </p:nvSpPr>
        <p:spPr>
          <a:xfrm>
            <a:off x="625886" y="3916132"/>
            <a:ext cx="2586127" cy="1912635"/>
          </a:xfrm>
          <a:prstGeom prst="rect">
            <a:avLst/>
          </a:prstGeom>
          <a:noFill/>
          <a:ln>
            <a:noFill/>
          </a:ln>
          <a:effectLst>
            <a:outerShdw blurRad="127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9" name="Rectangle 28">
            <a:extLst>
              <a:ext uri="{FF2B5EF4-FFF2-40B4-BE49-F238E27FC236}">
                <a16:creationId xmlns:a16="http://schemas.microsoft.com/office/drawing/2014/main" id="{D07E3EE4-735C-490E-AD05-797877D7009E}"/>
              </a:ext>
            </a:extLst>
          </p:cNvPr>
          <p:cNvSpPr/>
          <p:nvPr userDrawn="1"/>
        </p:nvSpPr>
        <p:spPr>
          <a:xfrm>
            <a:off x="6195287" y="3916132"/>
            <a:ext cx="2586127" cy="1912635"/>
          </a:xfrm>
          <a:prstGeom prst="rect">
            <a:avLst/>
          </a:prstGeom>
          <a:noFill/>
          <a:ln>
            <a:noFill/>
          </a:ln>
          <a:effectLst>
            <a:outerShdw blurRad="127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0" name="Rectangle 29">
            <a:extLst>
              <a:ext uri="{FF2B5EF4-FFF2-40B4-BE49-F238E27FC236}">
                <a16:creationId xmlns:a16="http://schemas.microsoft.com/office/drawing/2014/main" id="{DFD5F5E1-E483-44EE-96D6-9691A630CFE9}"/>
              </a:ext>
            </a:extLst>
          </p:cNvPr>
          <p:cNvSpPr/>
          <p:nvPr userDrawn="1"/>
        </p:nvSpPr>
        <p:spPr>
          <a:xfrm>
            <a:off x="8979987" y="3916132"/>
            <a:ext cx="2586127" cy="1912635"/>
          </a:xfrm>
          <a:prstGeom prst="rect">
            <a:avLst/>
          </a:prstGeom>
          <a:noFill/>
          <a:ln>
            <a:noFill/>
          </a:ln>
          <a:effectLst>
            <a:outerShdw blurRad="127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1" name="Picture Placeholder 7">
            <a:extLst>
              <a:ext uri="{FF2B5EF4-FFF2-40B4-BE49-F238E27FC236}">
                <a16:creationId xmlns:a16="http://schemas.microsoft.com/office/drawing/2014/main" id="{076DE952-79F6-4934-A4B0-43DF995F5AC1}"/>
              </a:ext>
            </a:extLst>
          </p:cNvPr>
          <p:cNvSpPr>
            <a:spLocks noGrp="1"/>
          </p:cNvSpPr>
          <p:nvPr>
            <p:ph type="pic" sz="quarter" idx="10"/>
          </p:nvPr>
        </p:nvSpPr>
        <p:spPr>
          <a:xfrm>
            <a:off x="625887" y="1815365"/>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
        <p:nvSpPr>
          <p:cNvPr id="32" name="Picture Placeholder 7">
            <a:extLst>
              <a:ext uri="{FF2B5EF4-FFF2-40B4-BE49-F238E27FC236}">
                <a16:creationId xmlns:a16="http://schemas.microsoft.com/office/drawing/2014/main" id="{439C3453-4011-48D8-8B10-0E53C9C5E3B8}"/>
              </a:ext>
            </a:extLst>
          </p:cNvPr>
          <p:cNvSpPr>
            <a:spLocks noGrp="1"/>
          </p:cNvSpPr>
          <p:nvPr>
            <p:ph type="pic" sz="quarter" idx="11"/>
          </p:nvPr>
        </p:nvSpPr>
        <p:spPr>
          <a:xfrm>
            <a:off x="625886" y="3916132"/>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
        <p:nvSpPr>
          <p:cNvPr id="33" name="Picture Placeholder 7">
            <a:extLst>
              <a:ext uri="{FF2B5EF4-FFF2-40B4-BE49-F238E27FC236}">
                <a16:creationId xmlns:a16="http://schemas.microsoft.com/office/drawing/2014/main" id="{97C46610-AC07-404E-BCDD-A04AB9CEF4CC}"/>
              </a:ext>
            </a:extLst>
          </p:cNvPr>
          <p:cNvSpPr>
            <a:spLocks noGrp="1"/>
          </p:cNvSpPr>
          <p:nvPr>
            <p:ph type="pic" sz="quarter" idx="12"/>
          </p:nvPr>
        </p:nvSpPr>
        <p:spPr>
          <a:xfrm>
            <a:off x="3408952" y="1815365"/>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
        <p:nvSpPr>
          <p:cNvPr id="34" name="Picture Placeholder 7">
            <a:extLst>
              <a:ext uri="{FF2B5EF4-FFF2-40B4-BE49-F238E27FC236}">
                <a16:creationId xmlns:a16="http://schemas.microsoft.com/office/drawing/2014/main" id="{34AFDB78-8AF2-451B-8C3E-3983874C49E5}"/>
              </a:ext>
            </a:extLst>
          </p:cNvPr>
          <p:cNvSpPr>
            <a:spLocks noGrp="1"/>
          </p:cNvSpPr>
          <p:nvPr>
            <p:ph type="pic" sz="quarter" idx="13"/>
          </p:nvPr>
        </p:nvSpPr>
        <p:spPr>
          <a:xfrm>
            <a:off x="3408951" y="3916132"/>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
        <p:nvSpPr>
          <p:cNvPr id="35" name="Picture Placeholder 7">
            <a:extLst>
              <a:ext uri="{FF2B5EF4-FFF2-40B4-BE49-F238E27FC236}">
                <a16:creationId xmlns:a16="http://schemas.microsoft.com/office/drawing/2014/main" id="{CAB3B6FD-6A42-461B-B424-446702004F68}"/>
              </a:ext>
            </a:extLst>
          </p:cNvPr>
          <p:cNvSpPr>
            <a:spLocks noGrp="1"/>
          </p:cNvSpPr>
          <p:nvPr>
            <p:ph type="pic" sz="quarter" idx="14"/>
          </p:nvPr>
        </p:nvSpPr>
        <p:spPr>
          <a:xfrm>
            <a:off x="6195288" y="1815365"/>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
        <p:nvSpPr>
          <p:cNvPr id="36" name="Picture Placeholder 7">
            <a:extLst>
              <a:ext uri="{FF2B5EF4-FFF2-40B4-BE49-F238E27FC236}">
                <a16:creationId xmlns:a16="http://schemas.microsoft.com/office/drawing/2014/main" id="{36FFBA6C-BF5B-452B-B06A-0CEDFE7BBF3F}"/>
              </a:ext>
            </a:extLst>
          </p:cNvPr>
          <p:cNvSpPr>
            <a:spLocks noGrp="1"/>
          </p:cNvSpPr>
          <p:nvPr>
            <p:ph type="pic" sz="quarter" idx="15"/>
          </p:nvPr>
        </p:nvSpPr>
        <p:spPr>
          <a:xfrm>
            <a:off x="6195287" y="3916132"/>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
        <p:nvSpPr>
          <p:cNvPr id="37" name="Picture Placeholder 7">
            <a:extLst>
              <a:ext uri="{FF2B5EF4-FFF2-40B4-BE49-F238E27FC236}">
                <a16:creationId xmlns:a16="http://schemas.microsoft.com/office/drawing/2014/main" id="{B7433EB8-A1E4-41F6-829E-E233D814150D}"/>
              </a:ext>
            </a:extLst>
          </p:cNvPr>
          <p:cNvSpPr>
            <a:spLocks noGrp="1"/>
          </p:cNvSpPr>
          <p:nvPr>
            <p:ph type="pic" sz="quarter" idx="16"/>
          </p:nvPr>
        </p:nvSpPr>
        <p:spPr>
          <a:xfrm>
            <a:off x="8979987" y="1815365"/>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dirty="0"/>
          </a:p>
        </p:txBody>
      </p:sp>
      <p:sp>
        <p:nvSpPr>
          <p:cNvPr id="38" name="Picture Placeholder 7">
            <a:extLst>
              <a:ext uri="{FF2B5EF4-FFF2-40B4-BE49-F238E27FC236}">
                <a16:creationId xmlns:a16="http://schemas.microsoft.com/office/drawing/2014/main" id="{4E3B004E-951A-4393-B458-16E5FBD0A5CD}"/>
              </a:ext>
            </a:extLst>
          </p:cNvPr>
          <p:cNvSpPr>
            <a:spLocks noGrp="1"/>
          </p:cNvSpPr>
          <p:nvPr>
            <p:ph type="pic" sz="quarter" idx="17"/>
          </p:nvPr>
        </p:nvSpPr>
        <p:spPr>
          <a:xfrm>
            <a:off x="8979986" y="3916132"/>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Tree>
    <p:extLst>
      <p:ext uri="{BB962C8B-B14F-4D97-AF65-F5344CB8AC3E}">
        <p14:creationId xmlns:p14="http://schemas.microsoft.com/office/powerpoint/2010/main" val="2481407044"/>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31" name="Picture Placeholder 7">
            <a:extLst>
              <a:ext uri="{FF2B5EF4-FFF2-40B4-BE49-F238E27FC236}">
                <a16:creationId xmlns:a16="http://schemas.microsoft.com/office/drawing/2014/main" id="{076DE952-79F6-4934-A4B0-43DF995F5AC1}"/>
              </a:ext>
            </a:extLst>
          </p:cNvPr>
          <p:cNvSpPr>
            <a:spLocks noGrp="1"/>
          </p:cNvSpPr>
          <p:nvPr>
            <p:ph type="pic" sz="quarter" idx="10"/>
          </p:nvPr>
        </p:nvSpPr>
        <p:spPr>
          <a:xfrm>
            <a:off x="308387" y="608865"/>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
        <p:nvSpPr>
          <p:cNvPr id="32" name="Picture Placeholder 7">
            <a:extLst>
              <a:ext uri="{FF2B5EF4-FFF2-40B4-BE49-F238E27FC236}">
                <a16:creationId xmlns:a16="http://schemas.microsoft.com/office/drawing/2014/main" id="{439C3453-4011-48D8-8B10-0E53C9C5E3B8}"/>
              </a:ext>
            </a:extLst>
          </p:cNvPr>
          <p:cNvSpPr>
            <a:spLocks noGrp="1"/>
          </p:cNvSpPr>
          <p:nvPr>
            <p:ph type="pic" sz="quarter" idx="11"/>
          </p:nvPr>
        </p:nvSpPr>
        <p:spPr>
          <a:xfrm>
            <a:off x="308386" y="3477817"/>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
        <p:nvSpPr>
          <p:cNvPr id="33" name="Picture Placeholder 7">
            <a:extLst>
              <a:ext uri="{FF2B5EF4-FFF2-40B4-BE49-F238E27FC236}">
                <a16:creationId xmlns:a16="http://schemas.microsoft.com/office/drawing/2014/main" id="{97C46610-AC07-404E-BCDD-A04AB9CEF4CC}"/>
              </a:ext>
            </a:extLst>
          </p:cNvPr>
          <p:cNvSpPr>
            <a:spLocks noGrp="1"/>
          </p:cNvSpPr>
          <p:nvPr>
            <p:ph type="pic" sz="quarter" idx="12"/>
          </p:nvPr>
        </p:nvSpPr>
        <p:spPr>
          <a:xfrm>
            <a:off x="3091452" y="1565182"/>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
        <p:nvSpPr>
          <p:cNvPr id="34" name="Picture Placeholder 7">
            <a:extLst>
              <a:ext uri="{FF2B5EF4-FFF2-40B4-BE49-F238E27FC236}">
                <a16:creationId xmlns:a16="http://schemas.microsoft.com/office/drawing/2014/main" id="{34AFDB78-8AF2-451B-8C3E-3983874C49E5}"/>
              </a:ext>
            </a:extLst>
          </p:cNvPr>
          <p:cNvSpPr>
            <a:spLocks noGrp="1"/>
          </p:cNvSpPr>
          <p:nvPr>
            <p:ph type="pic" sz="quarter" idx="13"/>
          </p:nvPr>
        </p:nvSpPr>
        <p:spPr>
          <a:xfrm>
            <a:off x="3091451" y="4434134"/>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
        <p:nvSpPr>
          <p:cNvPr id="35" name="Picture Placeholder 7">
            <a:extLst>
              <a:ext uri="{FF2B5EF4-FFF2-40B4-BE49-F238E27FC236}">
                <a16:creationId xmlns:a16="http://schemas.microsoft.com/office/drawing/2014/main" id="{CAB3B6FD-6A42-461B-B424-446702004F68}"/>
              </a:ext>
            </a:extLst>
          </p:cNvPr>
          <p:cNvSpPr>
            <a:spLocks noGrp="1"/>
          </p:cNvSpPr>
          <p:nvPr>
            <p:ph type="pic" sz="quarter" idx="14"/>
          </p:nvPr>
        </p:nvSpPr>
        <p:spPr>
          <a:xfrm>
            <a:off x="5877788" y="608864"/>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a:p>
        </p:txBody>
      </p:sp>
      <p:sp>
        <p:nvSpPr>
          <p:cNvPr id="37" name="Picture Placeholder 7">
            <a:extLst>
              <a:ext uri="{FF2B5EF4-FFF2-40B4-BE49-F238E27FC236}">
                <a16:creationId xmlns:a16="http://schemas.microsoft.com/office/drawing/2014/main" id="{B7433EB8-A1E4-41F6-829E-E233D814150D}"/>
              </a:ext>
            </a:extLst>
          </p:cNvPr>
          <p:cNvSpPr>
            <a:spLocks noGrp="1"/>
          </p:cNvSpPr>
          <p:nvPr>
            <p:ph type="pic" sz="quarter" idx="16"/>
          </p:nvPr>
        </p:nvSpPr>
        <p:spPr>
          <a:xfrm>
            <a:off x="5877788" y="3477817"/>
            <a:ext cx="2586126" cy="1912635"/>
          </a:xfrm>
          <a:custGeom>
            <a:avLst/>
            <a:gdLst>
              <a:gd name="connsiteX0" fmla="*/ 0 w 2800045"/>
              <a:gd name="connsiteY0" fmla="*/ 0 h 3269942"/>
              <a:gd name="connsiteX1" fmla="*/ 2800045 w 2800045"/>
              <a:gd name="connsiteY1" fmla="*/ 0 h 3269942"/>
              <a:gd name="connsiteX2" fmla="*/ 2800045 w 2800045"/>
              <a:gd name="connsiteY2" fmla="*/ 3269942 h 3269942"/>
              <a:gd name="connsiteX3" fmla="*/ 0 w 2800045"/>
              <a:gd name="connsiteY3" fmla="*/ 3269942 h 3269942"/>
            </a:gdLst>
            <a:ahLst/>
            <a:cxnLst>
              <a:cxn ang="0">
                <a:pos x="connsiteX0" y="connsiteY0"/>
              </a:cxn>
              <a:cxn ang="0">
                <a:pos x="connsiteX1" y="connsiteY1"/>
              </a:cxn>
              <a:cxn ang="0">
                <a:pos x="connsiteX2" y="connsiteY2"/>
              </a:cxn>
              <a:cxn ang="0">
                <a:pos x="connsiteX3" y="connsiteY3"/>
              </a:cxn>
            </a:cxnLst>
            <a:rect l="l" t="t" r="r" b="b"/>
            <a:pathLst>
              <a:path w="2800045" h="3269942">
                <a:moveTo>
                  <a:pt x="0" y="0"/>
                </a:moveTo>
                <a:lnTo>
                  <a:pt x="2800045" y="0"/>
                </a:lnTo>
                <a:lnTo>
                  <a:pt x="2800045" y="3269942"/>
                </a:lnTo>
                <a:lnTo>
                  <a:pt x="0" y="3269942"/>
                </a:lnTo>
                <a:close/>
              </a:path>
            </a:pathLst>
          </a:custGeom>
          <a:noFill/>
          <a:effectLst>
            <a:outerShdw blurRad="127000" dist="101600" dir="2700000" algn="tl" rotWithShape="0">
              <a:prstClr val="black">
                <a:alpha val="20000"/>
              </a:prstClr>
            </a:outerShdw>
          </a:effectLst>
        </p:spPr>
        <p:txBody>
          <a:bodyPr wrap="square">
            <a:noAutofit/>
          </a:bodyPr>
          <a:lstStyle/>
          <a:p>
            <a:endParaRPr lang="en-US" dirty="0"/>
          </a:p>
        </p:txBody>
      </p:sp>
    </p:spTree>
    <p:extLst>
      <p:ext uri="{BB962C8B-B14F-4D97-AF65-F5344CB8AC3E}">
        <p14:creationId xmlns:p14="http://schemas.microsoft.com/office/powerpoint/2010/main" val="2979945661"/>
      </p:ext>
    </p:extLst>
  </p:cSld>
  <p:clrMapOvr>
    <a:masterClrMapping/>
  </p:clrMapOvr>
  <p:transition spd="med">
    <p:random/>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DE2C31D-E23C-4CCD-9AC2-7CFCF4076868}"/>
              </a:ext>
            </a:extLst>
          </p:cNvPr>
          <p:cNvSpPr>
            <a:spLocks noGrp="1"/>
          </p:cNvSpPr>
          <p:nvPr>
            <p:ph type="pic" sz="quarter" idx="11"/>
          </p:nvPr>
        </p:nvSpPr>
        <p:spPr>
          <a:xfrm>
            <a:off x="3926269" y="2082800"/>
            <a:ext cx="4339462" cy="2755624"/>
          </a:xfrm>
        </p:spPr>
      </p:sp>
    </p:spTree>
    <p:extLst>
      <p:ext uri="{BB962C8B-B14F-4D97-AF65-F5344CB8AC3E}">
        <p14:creationId xmlns:p14="http://schemas.microsoft.com/office/powerpoint/2010/main" val="1149008423"/>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4B23B61E-0364-476A-95A1-330F018419D2}" type="datetimeFigureOut">
              <a:rPr lang="en-ZA" smtClean="0"/>
              <a:t>2021/05/30</a:t>
            </a:fld>
            <a:endParaRPr lang="en-ZA"/>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78C9193-1D45-410D-BA9A-E430CBAC7D43}" type="slidenum">
              <a:rPr lang="en-ZA" smtClean="0"/>
              <a:t>‹#›</a:t>
            </a:fld>
            <a:endParaRPr lang="en-ZA"/>
          </a:p>
        </p:txBody>
      </p:sp>
    </p:spTree>
    <p:extLst>
      <p:ext uri="{BB962C8B-B14F-4D97-AF65-F5344CB8AC3E}">
        <p14:creationId xmlns:p14="http://schemas.microsoft.com/office/powerpoint/2010/main" val="131176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hyperlink" Target="https://www.free-power-point-templates.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DB28B-F675-4CCE-BCDE-49F4D3E4D1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A08C63-1A0D-4822-890F-CBDC472E0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36754-F20D-4C0D-9E67-0CDBD9E53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903D9-BCF7-4C15-99C7-5C9AF691B229}" type="datetimeFigureOut">
              <a:rPr lang="en-US" smtClean="0"/>
              <a:t>5/30/2021</a:t>
            </a:fld>
            <a:endParaRPr lang="en-US"/>
          </a:p>
        </p:txBody>
      </p:sp>
      <p:sp>
        <p:nvSpPr>
          <p:cNvPr id="5" name="Footer Placeholder 4">
            <a:extLst>
              <a:ext uri="{FF2B5EF4-FFF2-40B4-BE49-F238E27FC236}">
                <a16:creationId xmlns:a16="http://schemas.microsoft.com/office/drawing/2014/main" id="{C443DD2F-6763-4FB5-BD7F-9B45F7C2C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36DE28-CEFA-4E0A-9682-EDF386EB56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F970A-5602-4AA6-BE9D-73B7DAFB79B7}" type="slidenum">
              <a:rPr lang="en-US" smtClean="0"/>
              <a:t>‹#›</a:t>
            </a:fld>
            <a:endParaRPr lang="en-US"/>
          </a:p>
        </p:txBody>
      </p:sp>
      <p:sp>
        <p:nvSpPr>
          <p:cNvPr id="8" name="TextBox 7">
            <a:extLst>
              <a:ext uri="{FF2B5EF4-FFF2-40B4-BE49-F238E27FC236}">
                <a16:creationId xmlns:a16="http://schemas.microsoft.com/office/drawing/2014/main" id="{677B8476-A827-46B0-B193-11B1333A780B}"/>
              </a:ext>
            </a:extLst>
          </p:cNvPr>
          <p:cNvSpPr txBox="1"/>
          <p:nvPr userDrawn="1"/>
        </p:nvSpPr>
        <p:spPr>
          <a:xfrm>
            <a:off x="-46180" y="6889888"/>
            <a:ext cx="6096000" cy="276999"/>
          </a:xfrm>
          <a:prstGeom prst="rect">
            <a:avLst/>
          </a:prstGeom>
          <a:noFill/>
        </p:spPr>
        <p:txBody>
          <a:bodyPr wrap="square">
            <a:spAutoFit/>
          </a:bodyPr>
          <a:lstStyle/>
          <a:p>
            <a:r>
              <a:rPr lang="en-US" sz="1200">
                <a:solidFill>
                  <a:schemeClr val="bg1">
                    <a:lumMod val="65000"/>
                  </a:schemeClr>
                </a:solidFill>
                <a:hlinkClick r:id="rId10">
                  <a:extLst>
                    <a:ext uri="{A12FA001-AC4F-418D-AE19-62706E023703}">
                      <ahyp:hlinkClr xmlns:ahyp="http://schemas.microsoft.com/office/drawing/2018/hyperlinkcolor" val="tx"/>
                    </a:ext>
                  </a:extLst>
                </a:hlinkClick>
              </a:rPr>
              <a:t>https://www.free-power-point-templates.com/</a:t>
            </a:r>
            <a:endParaRPr lang="en-US" sz="1200">
              <a:solidFill>
                <a:schemeClr val="bg1">
                  <a:lumMod val="65000"/>
                </a:schemeClr>
              </a:solidFill>
            </a:endParaRPr>
          </a:p>
        </p:txBody>
      </p:sp>
      <p:sp>
        <p:nvSpPr>
          <p:cNvPr id="10" name="TextBox 9">
            <a:extLst>
              <a:ext uri="{FF2B5EF4-FFF2-40B4-BE49-F238E27FC236}">
                <a16:creationId xmlns:a16="http://schemas.microsoft.com/office/drawing/2014/main" id="{07888086-592D-4C71-9B7A-96B6E85DD04D}"/>
              </a:ext>
            </a:extLst>
          </p:cNvPr>
          <p:cNvSpPr txBox="1"/>
          <p:nvPr userDrawn="1"/>
        </p:nvSpPr>
        <p:spPr>
          <a:xfrm>
            <a:off x="11042213" y="6889887"/>
            <a:ext cx="1206062" cy="276999"/>
          </a:xfrm>
          <a:prstGeom prst="rect">
            <a:avLst/>
          </a:prstGeom>
          <a:noFill/>
        </p:spPr>
        <p:txBody>
          <a:bodyPr wrap="square">
            <a:spAutoFit/>
          </a:bodyPr>
          <a:lstStyle/>
          <a:p>
            <a:pPr algn="r"/>
            <a:r>
              <a:rPr lang="en-US" sz="1200">
                <a:solidFill>
                  <a:schemeClr val="bg1">
                    <a:lumMod val="65000"/>
                  </a:schemeClr>
                </a:solidFill>
              </a:rPr>
              <a:t>FPPT.com</a:t>
            </a:r>
          </a:p>
        </p:txBody>
      </p:sp>
    </p:spTree>
    <p:extLst>
      <p:ext uri="{BB962C8B-B14F-4D97-AF65-F5344CB8AC3E}">
        <p14:creationId xmlns:p14="http://schemas.microsoft.com/office/powerpoint/2010/main" val="2998697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9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jp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A43CE043-E62F-4664-843D-DDBFE2807CD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2488" r="9956" b="-1"/>
          <a:stretch/>
        </p:blipFill>
        <p:spPr>
          <a:xfrm>
            <a:off x="0" y="1"/>
            <a:ext cx="12191980" cy="6857999"/>
          </a:xfrm>
          <a:prstGeom prst="rect">
            <a:avLst/>
          </a:prstGeom>
        </p:spPr>
      </p:pic>
      <p:sp>
        <p:nvSpPr>
          <p:cNvPr id="2" name="Title 1">
            <a:extLst>
              <a:ext uri="{FF2B5EF4-FFF2-40B4-BE49-F238E27FC236}">
                <a16:creationId xmlns:a16="http://schemas.microsoft.com/office/drawing/2014/main" id="{E256516D-2CC6-4617-A0F1-48EA314E8B8F}"/>
              </a:ext>
            </a:extLst>
          </p:cNvPr>
          <p:cNvSpPr>
            <a:spLocks noGrp="1"/>
          </p:cNvSpPr>
          <p:nvPr>
            <p:ph type="ctrTitle"/>
          </p:nvPr>
        </p:nvSpPr>
        <p:spPr>
          <a:xfrm>
            <a:off x="1715729" y="-1"/>
            <a:ext cx="9144000" cy="2900518"/>
          </a:xfrm>
        </p:spPr>
        <p:txBody>
          <a:bodyPr>
            <a:normAutofit/>
          </a:bodyPr>
          <a:lstStyle/>
          <a:p>
            <a:r>
              <a:rPr lang="en-US" sz="9600" b="1" i="1" dirty="0">
                <a:solidFill>
                  <a:srgbClr val="FFFFFF"/>
                </a:solidFill>
                <a:effectLst>
                  <a:outerShdw blurRad="38100" dist="38100" dir="2700000" algn="tl">
                    <a:srgbClr val="000000">
                      <a:alpha val="43137"/>
                    </a:srgbClr>
                  </a:outerShdw>
                </a:effectLst>
              </a:rPr>
              <a:t>U-INNOVATE</a:t>
            </a:r>
            <a:endParaRPr lang="en-ZA" sz="9600" b="1" i="1" dirty="0">
              <a:solidFill>
                <a:srgbClr val="FFFFFF"/>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680BBE0-9D5A-4171-B113-766B818BE5EA}"/>
              </a:ext>
            </a:extLst>
          </p:cNvPr>
          <p:cNvSpPr>
            <a:spLocks noGrp="1"/>
          </p:cNvSpPr>
          <p:nvPr>
            <p:ph type="subTitle" idx="1"/>
          </p:nvPr>
        </p:nvSpPr>
        <p:spPr>
          <a:xfrm>
            <a:off x="1524000" y="4159404"/>
            <a:ext cx="9144000" cy="1098395"/>
          </a:xfrm>
        </p:spPr>
        <p:txBody>
          <a:bodyPr>
            <a:normAutofit/>
          </a:bodyPr>
          <a:lstStyle/>
          <a:p>
            <a:r>
              <a:rPr lang="en-US" sz="3200" b="1" dirty="0">
                <a:solidFill>
                  <a:srgbClr val="FFFFFF"/>
                </a:solidFill>
              </a:rPr>
              <a:t>Presenter: Dikeledi Precious Matloa</a:t>
            </a:r>
            <a:endParaRPr lang="en-ZA" sz="3200" b="1" dirty="0">
              <a:solidFill>
                <a:srgbClr val="FFFFFF"/>
              </a:solidFill>
            </a:endParaRPr>
          </a:p>
        </p:txBody>
      </p:sp>
    </p:spTree>
    <p:extLst>
      <p:ext uri="{BB962C8B-B14F-4D97-AF65-F5344CB8AC3E}">
        <p14:creationId xmlns:p14="http://schemas.microsoft.com/office/powerpoint/2010/main" val="10270029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phic 30" descr="Presentation with bar chart RTL">
            <a:extLst>
              <a:ext uri="{FF2B5EF4-FFF2-40B4-BE49-F238E27FC236}">
                <a16:creationId xmlns:a16="http://schemas.microsoft.com/office/drawing/2014/main" id="{93290724-D450-4D1B-AA98-9C60FE20F487}"/>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789231" y="6337300"/>
            <a:ext cx="457200" cy="457200"/>
          </a:xfrm>
          <a:prstGeom prst="rect">
            <a:avLst/>
          </a:prstGeom>
        </p:spPr>
      </p:pic>
      <p:pic>
        <p:nvPicPr>
          <p:cNvPr id="4" name="Picture 3">
            <a:extLst>
              <a:ext uri="{FF2B5EF4-FFF2-40B4-BE49-F238E27FC236}">
                <a16:creationId xmlns:a16="http://schemas.microsoft.com/office/drawing/2014/main" id="{C8EF0CC4-0A81-4B36-BA3C-F966D81C2580}"/>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132735" y="0"/>
            <a:ext cx="13205127" cy="7310593"/>
          </a:xfrm>
          <a:prstGeom prst="rect">
            <a:avLst/>
          </a:prstGeom>
        </p:spPr>
      </p:pic>
      <p:sp>
        <p:nvSpPr>
          <p:cNvPr id="5" name="TextBox 4">
            <a:extLst>
              <a:ext uri="{FF2B5EF4-FFF2-40B4-BE49-F238E27FC236}">
                <a16:creationId xmlns:a16="http://schemas.microsoft.com/office/drawing/2014/main" id="{A30C5364-3E9A-469F-AB5F-B414896B6433}"/>
              </a:ext>
            </a:extLst>
          </p:cNvPr>
          <p:cNvSpPr txBox="1"/>
          <p:nvPr/>
        </p:nvSpPr>
        <p:spPr>
          <a:xfrm>
            <a:off x="3427491" y="1041023"/>
            <a:ext cx="6154614" cy="5816977"/>
          </a:xfrm>
          <a:prstGeom prst="rect">
            <a:avLst/>
          </a:prstGeom>
          <a:noFill/>
        </p:spPr>
        <p:txBody>
          <a:bodyPr wrap="square">
            <a:spAutoFit/>
          </a:bodyPr>
          <a:lstStyle/>
          <a:p>
            <a:pPr algn="ctr"/>
            <a:endParaRPr lang="en-US" b="1" dirty="0">
              <a:solidFill>
                <a:schemeClr val="tx1"/>
              </a:solidFill>
            </a:endParaRPr>
          </a:p>
          <a:p>
            <a:pPr algn="ctr"/>
            <a:endParaRPr lang="en-US" b="1" dirty="0"/>
          </a:p>
          <a:p>
            <a:pPr algn="ctr"/>
            <a:endParaRPr lang="en-US" b="1" dirty="0">
              <a:solidFill>
                <a:schemeClr val="tx1"/>
              </a:solidFill>
            </a:endParaRPr>
          </a:p>
          <a:p>
            <a:pPr algn="ctr"/>
            <a:endParaRPr lang="en-US" b="1" dirty="0"/>
          </a:p>
          <a:p>
            <a:pPr algn="ctr"/>
            <a:r>
              <a:rPr lang="en-US" sz="4800" b="1" dirty="0">
                <a:solidFill>
                  <a:srgbClr val="FFC000"/>
                </a:solidFill>
              </a:rPr>
              <a:t>Group Members</a:t>
            </a:r>
          </a:p>
          <a:p>
            <a:pPr algn="ctr"/>
            <a:endParaRPr lang="en-US" b="1" dirty="0"/>
          </a:p>
          <a:p>
            <a:pPr algn="ctr"/>
            <a:r>
              <a:rPr lang="en-US" b="1" dirty="0">
                <a:solidFill>
                  <a:schemeClr val="tx1"/>
                </a:solidFill>
              </a:rPr>
              <a:t>     </a:t>
            </a:r>
          </a:p>
          <a:p>
            <a:pPr algn="ctr"/>
            <a:endParaRPr lang="en-US" b="1" dirty="0"/>
          </a:p>
          <a:p>
            <a:pPr algn="ctr"/>
            <a:endParaRPr lang="en-US" b="1" dirty="0">
              <a:solidFill>
                <a:schemeClr val="tx1"/>
              </a:solidFill>
            </a:endParaRPr>
          </a:p>
          <a:p>
            <a:pPr algn="ctr"/>
            <a:r>
              <a:rPr lang="en-US" sz="3600" b="1" dirty="0">
                <a:solidFill>
                  <a:srgbClr val="FFC000"/>
                </a:solidFill>
                <a:effectLst>
                  <a:outerShdw blurRad="38100" dist="38100" dir="2700000" algn="tl">
                    <a:srgbClr val="000000">
                      <a:alpha val="43137"/>
                    </a:srgbClr>
                  </a:outerShdw>
                </a:effectLst>
              </a:rPr>
              <a:t>N </a:t>
            </a:r>
            <a:r>
              <a:rPr lang="en-US" sz="3600" b="1" dirty="0" err="1">
                <a:solidFill>
                  <a:srgbClr val="FFC000"/>
                </a:solidFill>
                <a:effectLst>
                  <a:outerShdw blurRad="38100" dist="38100" dir="2700000" algn="tl">
                    <a:srgbClr val="000000">
                      <a:alpha val="43137"/>
                    </a:srgbClr>
                  </a:outerShdw>
                </a:effectLst>
              </a:rPr>
              <a:t>Netshilindi</a:t>
            </a:r>
            <a:endParaRPr lang="en-US" sz="3600" b="1" dirty="0">
              <a:solidFill>
                <a:srgbClr val="FFC000"/>
              </a:solidFill>
              <a:effectLst>
                <a:outerShdw blurRad="38100" dist="38100" dir="2700000" algn="tl">
                  <a:srgbClr val="000000">
                    <a:alpha val="43137"/>
                  </a:srgbClr>
                </a:outerShdw>
              </a:effectLst>
            </a:endParaRPr>
          </a:p>
          <a:p>
            <a:pPr algn="ctr"/>
            <a:r>
              <a:rPr lang="en-US" sz="3600" b="1" dirty="0">
                <a:solidFill>
                  <a:srgbClr val="FFC000"/>
                </a:solidFill>
                <a:effectLst>
                  <a:outerShdw blurRad="38100" dist="38100" dir="2700000" algn="tl">
                    <a:srgbClr val="000000">
                      <a:alpha val="43137"/>
                    </a:srgbClr>
                  </a:outerShdw>
                </a:effectLst>
              </a:rPr>
              <a:t>AP Khumalo</a:t>
            </a:r>
          </a:p>
          <a:p>
            <a:pPr algn="ctr"/>
            <a:r>
              <a:rPr lang="en-US" sz="3600" b="1" dirty="0">
                <a:solidFill>
                  <a:srgbClr val="FFC000"/>
                </a:solidFill>
                <a:effectLst>
                  <a:outerShdw blurRad="38100" dist="38100" dir="2700000" algn="tl">
                    <a:srgbClr val="000000">
                      <a:alpha val="43137"/>
                    </a:srgbClr>
                  </a:outerShdw>
                </a:effectLst>
              </a:rPr>
              <a:t>NH Mabuza</a:t>
            </a:r>
          </a:p>
          <a:p>
            <a:pPr algn="ctr"/>
            <a:r>
              <a:rPr lang="en-US" sz="3600" b="1" dirty="0">
                <a:solidFill>
                  <a:srgbClr val="FFC000"/>
                </a:solidFill>
                <a:effectLst>
                  <a:outerShdw blurRad="38100" dist="38100" dir="2700000" algn="tl">
                    <a:srgbClr val="000000">
                      <a:alpha val="43137"/>
                    </a:srgbClr>
                  </a:outerShdw>
                </a:effectLst>
              </a:rPr>
              <a:t>DP Matloa</a:t>
            </a:r>
          </a:p>
          <a:p>
            <a:pPr algn="ctr"/>
            <a:r>
              <a:rPr lang="en-US" sz="3600" b="1" dirty="0">
                <a:solidFill>
                  <a:srgbClr val="FFC000"/>
                </a:solidFill>
                <a:effectLst>
                  <a:outerShdw blurRad="38100" dist="38100" dir="2700000" algn="tl">
                    <a:srgbClr val="000000">
                      <a:alpha val="43137"/>
                    </a:srgbClr>
                  </a:outerShdw>
                </a:effectLst>
              </a:rPr>
              <a:t>AK </a:t>
            </a:r>
            <a:r>
              <a:rPr lang="en-US" sz="3600" b="1" dirty="0" err="1">
                <a:solidFill>
                  <a:srgbClr val="FFC000"/>
                </a:solidFill>
                <a:effectLst>
                  <a:outerShdw blurRad="38100" dist="38100" dir="2700000" algn="tl">
                    <a:srgbClr val="000000">
                      <a:alpha val="43137"/>
                    </a:srgbClr>
                  </a:outerShdw>
                </a:effectLst>
              </a:rPr>
              <a:t>Kibambe</a:t>
            </a:r>
            <a:endParaRPr lang="en-US" sz="3600"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8028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Presentation with bar chart RTL">
            <a:extLst>
              <a:ext uri="{FF2B5EF4-FFF2-40B4-BE49-F238E27FC236}">
                <a16:creationId xmlns:a16="http://schemas.microsoft.com/office/drawing/2014/main" id="{57DE569A-CF5C-4A2D-A728-37040C9015E3}"/>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08309" y="5702967"/>
            <a:ext cx="457200" cy="457200"/>
          </a:xfrm>
          <a:prstGeom prst="rect">
            <a:avLst/>
          </a:prstGeom>
        </p:spPr>
      </p:pic>
      <p:sp>
        <p:nvSpPr>
          <p:cNvPr id="12" name="TextBox 11">
            <a:extLst>
              <a:ext uri="{FF2B5EF4-FFF2-40B4-BE49-F238E27FC236}">
                <a16:creationId xmlns:a16="http://schemas.microsoft.com/office/drawing/2014/main" id="{1E47F12E-DCF9-4AA3-B5E1-55BFEB89B252}"/>
              </a:ext>
            </a:extLst>
          </p:cNvPr>
          <p:cNvSpPr txBox="1"/>
          <p:nvPr/>
        </p:nvSpPr>
        <p:spPr>
          <a:xfrm>
            <a:off x="2451877" y="320823"/>
            <a:ext cx="7288245" cy="4401205"/>
          </a:xfrm>
          <a:prstGeom prst="rect">
            <a:avLst/>
          </a:prstGeom>
          <a:noFill/>
        </p:spPr>
        <p:txBody>
          <a:bodyPr wrap="square" rtlCol="0">
            <a:spAutoFit/>
          </a:bodyPr>
          <a:lstStyle/>
          <a:p>
            <a:r>
              <a:rPr lang="en-US" sz="4400"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      Presentation Outline</a:t>
            </a:r>
          </a:p>
          <a:p>
            <a:pPr algn="ctr"/>
            <a:endParaRPr lang="en-US" sz="4400"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endParaRPr>
          </a:p>
          <a:p>
            <a:pPr marL="742950" indent="-742950">
              <a:buAutoNum type="arabicPeriod"/>
            </a:pPr>
            <a:r>
              <a:rPr lang="en-US" sz="3200"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Group members</a:t>
            </a:r>
          </a:p>
          <a:p>
            <a:pPr marL="742950" indent="-742950">
              <a:buAutoNum type="arabicPeriod"/>
            </a:pPr>
            <a:r>
              <a:rPr lang="en-US" sz="3200"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Problem statement</a:t>
            </a:r>
          </a:p>
          <a:p>
            <a:pPr marL="742950" indent="-742950">
              <a:buAutoNum type="arabicPeriod"/>
            </a:pPr>
            <a:r>
              <a:rPr lang="en-US" sz="3200"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Problem solution</a:t>
            </a:r>
          </a:p>
          <a:p>
            <a:pPr marL="742950" indent="-742950">
              <a:buAutoNum type="arabicPeriod"/>
            </a:pPr>
            <a:r>
              <a:rPr lang="en-US" sz="3200"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Proposed solution</a:t>
            </a:r>
          </a:p>
          <a:p>
            <a:pPr marL="742950" indent="-742950">
              <a:buAutoNum type="arabicPeriod"/>
            </a:pPr>
            <a:r>
              <a:rPr lang="en-US" sz="3200"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Project Objective</a:t>
            </a:r>
          </a:p>
          <a:p>
            <a:pPr marL="742950" indent="-742950">
              <a:buAutoNum type="arabicPeriod"/>
            </a:pPr>
            <a:r>
              <a:rPr lang="en-US" sz="3200"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Solutions Design &amp; Architecture</a:t>
            </a:r>
          </a:p>
        </p:txBody>
      </p:sp>
    </p:spTree>
    <p:extLst>
      <p:ext uri="{BB962C8B-B14F-4D97-AF65-F5344CB8AC3E}">
        <p14:creationId xmlns:p14="http://schemas.microsoft.com/office/powerpoint/2010/main" val="18868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7437202-D3C3-4765-BA03-A26CF1AD8F44}"/>
              </a:ext>
            </a:extLst>
          </p:cNvPr>
          <p:cNvSpPr/>
          <p:nvPr/>
        </p:nvSpPr>
        <p:spPr>
          <a:xfrm>
            <a:off x="7447429" y="0"/>
            <a:ext cx="4857750" cy="6858000"/>
          </a:xfrm>
          <a:prstGeom prst="rect">
            <a:avLst/>
          </a:prstGeom>
          <a:gradFill>
            <a:gsLst>
              <a:gs pos="0">
                <a:schemeClr val="tx2">
                  <a:lumMod val="75000"/>
                </a:schemeClr>
              </a:gs>
              <a:gs pos="0">
                <a:schemeClr val="accent1">
                  <a:satMod val="110000"/>
                  <a:lumMod val="100000"/>
                  <a:shade val="100000"/>
                </a:schemeClr>
              </a:gs>
              <a:gs pos="0">
                <a:schemeClr val="tx2">
                  <a:lumMod val="75000"/>
                </a:schemeClr>
              </a:gs>
            </a:gsLs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 name="Graphic 31" descr="Presentation with bar chart RTL">
            <a:extLst>
              <a:ext uri="{FF2B5EF4-FFF2-40B4-BE49-F238E27FC236}">
                <a16:creationId xmlns:a16="http://schemas.microsoft.com/office/drawing/2014/main" id="{B7351484-DD36-4FC6-9823-97DB62C0904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660568" y="6337300"/>
            <a:ext cx="457200" cy="457200"/>
          </a:xfrm>
          <a:prstGeom prst="rect">
            <a:avLst/>
          </a:prstGeom>
        </p:spPr>
      </p:pic>
      <p:sp>
        <p:nvSpPr>
          <p:cNvPr id="7" name="TextBox 6">
            <a:extLst>
              <a:ext uri="{FF2B5EF4-FFF2-40B4-BE49-F238E27FC236}">
                <a16:creationId xmlns:a16="http://schemas.microsoft.com/office/drawing/2014/main" id="{B16169E7-AA1F-40C3-8699-C3E5464B3431}"/>
              </a:ext>
            </a:extLst>
          </p:cNvPr>
          <p:cNvSpPr txBox="1"/>
          <p:nvPr/>
        </p:nvSpPr>
        <p:spPr>
          <a:xfrm>
            <a:off x="565519" y="2978834"/>
            <a:ext cx="6189784" cy="1200329"/>
          </a:xfrm>
          <a:prstGeom prst="rect">
            <a:avLst/>
          </a:prstGeom>
          <a:noFill/>
        </p:spPr>
        <p:txBody>
          <a:bodyPr wrap="square">
            <a:spAutoFit/>
          </a:bodyPr>
          <a:lstStyle/>
          <a:p>
            <a:pPr marL="0" indent="0">
              <a:buNone/>
            </a:pPr>
            <a:r>
              <a:rPr lang="en-US" dirty="0"/>
              <a:t>The inability for students to launch their innovative ideas due to lack of funds, a platform to market their ideas and to also by creating a platform that will lead investors to the solutions for their business problems and students to their investors.</a:t>
            </a:r>
          </a:p>
        </p:txBody>
      </p:sp>
      <p:sp>
        <p:nvSpPr>
          <p:cNvPr id="9" name="TextBox 8">
            <a:extLst>
              <a:ext uri="{FF2B5EF4-FFF2-40B4-BE49-F238E27FC236}">
                <a16:creationId xmlns:a16="http://schemas.microsoft.com/office/drawing/2014/main" id="{4EEECB73-7D7C-483E-9D45-789AE1A21373}"/>
              </a:ext>
            </a:extLst>
          </p:cNvPr>
          <p:cNvSpPr txBox="1"/>
          <p:nvPr/>
        </p:nvSpPr>
        <p:spPr>
          <a:xfrm>
            <a:off x="911582" y="1834048"/>
            <a:ext cx="6189784" cy="830997"/>
          </a:xfrm>
          <a:prstGeom prst="rect">
            <a:avLst/>
          </a:prstGeom>
          <a:noFill/>
        </p:spPr>
        <p:txBody>
          <a:bodyPr wrap="square">
            <a:spAutoFit/>
          </a:bodyPr>
          <a:lstStyle/>
          <a:p>
            <a:r>
              <a:rPr lang="en-US" sz="4800" b="1" dirty="0"/>
              <a:t>Problem Statement</a:t>
            </a:r>
            <a:endParaRPr lang="en-ZA" sz="4800" b="1" dirty="0"/>
          </a:p>
        </p:txBody>
      </p:sp>
      <p:pic>
        <p:nvPicPr>
          <p:cNvPr id="6" name="Picture 5">
            <a:extLst>
              <a:ext uri="{FF2B5EF4-FFF2-40B4-BE49-F238E27FC236}">
                <a16:creationId xmlns:a16="http://schemas.microsoft.com/office/drawing/2014/main" id="{E7B6904B-5B65-4EEB-A77A-F8EF3B30B0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7429" y="0"/>
            <a:ext cx="4857750" cy="6858000"/>
          </a:xfrm>
          <a:prstGeom prst="rect">
            <a:avLst/>
          </a:prstGeom>
        </p:spPr>
      </p:pic>
    </p:spTree>
    <p:extLst>
      <p:ext uri="{BB962C8B-B14F-4D97-AF65-F5344CB8AC3E}">
        <p14:creationId xmlns:p14="http://schemas.microsoft.com/office/powerpoint/2010/main" val="349883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7AADB58-287D-4D4D-A847-0BEED4381E9F}"/>
              </a:ext>
            </a:extLst>
          </p:cNvPr>
          <p:cNvSpPr/>
          <p:nvPr/>
        </p:nvSpPr>
        <p:spPr>
          <a:xfrm>
            <a:off x="0" y="1"/>
            <a:ext cx="4381500" cy="6857999"/>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pic>
        <p:nvPicPr>
          <p:cNvPr id="37" name="Graphic 36" descr="Presentation with bar chart RTL">
            <a:extLst>
              <a:ext uri="{FF2B5EF4-FFF2-40B4-BE49-F238E27FC236}">
                <a16:creationId xmlns:a16="http://schemas.microsoft.com/office/drawing/2014/main" id="{43D6CAB5-C3B0-4E32-B4BC-20E4AD92A967}"/>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3500" y="6324600"/>
            <a:ext cx="457200" cy="457200"/>
          </a:xfrm>
          <a:prstGeom prst="rect">
            <a:avLst/>
          </a:prstGeom>
        </p:spPr>
      </p:pic>
      <p:sp>
        <p:nvSpPr>
          <p:cNvPr id="29" name="TextBox 28">
            <a:extLst>
              <a:ext uri="{FF2B5EF4-FFF2-40B4-BE49-F238E27FC236}">
                <a16:creationId xmlns:a16="http://schemas.microsoft.com/office/drawing/2014/main" id="{D1F3BE67-27AC-4B7C-A185-96091DF00987}"/>
              </a:ext>
            </a:extLst>
          </p:cNvPr>
          <p:cNvSpPr txBox="1"/>
          <p:nvPr/>
        </p:nvSpPr>
        <p:spPr>
          <a:xfrm>
            <a:off x="5159326" y="936009"/>
            <a:ext cx="6154614" cy="4985980"/>
          </a:xfrm>
          <a:prstGeom prst="rect">
            <a:avLst/>
          </a:prstGeom>
          <a:noFill/>
        </p:spPr>
        <p:txBody>
          <a:bodyPr wrap="square">
            <a:spAutoFit/>
          </a:bodyPr>
          <a:lstStyle/>
          <a:p>
            <a:r>
              <a:rPr lang="en-US" sz="4800" b="1" dirty="0"/>
              <a:t>Proposed solution</a:t>
            </a:r>
          </a:p>
          <a:p>
            <a:endParaRPr lang="en-US" dirty="0"/>
          </a:p>
          <a:p>
            <a:r>
              <a:rPr lang="en-US" dirty="0"/>
              <a:t>The world is faced with a problem and gaps that needs technology to simplify it, so that people and businesses can develop. As students at the University of Johannesburg progress through their courses, they begin to notice the gaps, develop business concepts, and shine those concepts. The problem is that  their growing and  shining becomes limited when they reach a point whereby, they need financial support to grow and shine them. As U-Innovate team came up with an idea of being a voice or the bridge for those student to cry out loud and be heard by people who are willing to help them grow (sponsors). All they need to do is to post the problem that they have solved, then people who are interested in grow those ideas can contact them so they can give them the financial support they need or partner with them.</a:t>
            </a:r>
            <a:endParaRPr lang="en-ZA" dirty="0"/>
          </a:p>
        </p:txBody>
      </p:sp>
      <p:pic>
        <p:nvPicPr>
          <p:cNvPr id="34" name="Picture 33">
            <a:extLst>
              <a:ext uri="{FF2B5EF4-FFF2-40B4-BE49-F238E27FC236}">
                <a16:creationId xmlns:a16="http://schemas.microsoft.com/office/drawing/2014/main" id="{71323E3A-E99F-40CB-B920-7EB10CDA13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4381499" cy="6857998"/>
          </a:xfrm>
          <a:prstGeom prst="rect">
            <a:avLst/>
          </a:prstGeom>
        </p:spPr>
      </p:pic>
    </p:spTree>
    <p:extLst>
      <p:ext uri="{BB962C8B-B14F-4D97-AF65-F5344CB8AC3E}">
        <p14:creationId xmlns:p14="http://schemas.microsoft.com/office/powerpoint/2010/main" val="178911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B3885CA-6A38-489E-A3F0-DA2DBF4622D2}"/>
              </a:ext>
            </a:extLst>
          </p:cNvPr>
          <p:cNvSpPr/>
          <p:nvPr/>
        </p:nvSpPr>
        <p:spPr>
          <a:xfrm>
            <a:off x="0" y="0"/>
            <a:ext cx="28141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4" name="Picture Placeholder 3">
            <a:extLst>
              <a:ext uri="{FF2B5EF4-FFF2-40B4-BE49-F238E27FC236}">
                <a16:creationId xmlns:a16="http://schemas.microsoft.com/office/drawing/2014/main" id="{C44C1107-329B-430A-87E4-D3B2B88A0D5C}"/>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a:xfrm>
            <a:off x="0" y="0"/>
            <a:ext cx="6528922" cy="6858000"/>
          </a:xfrm>
        </p:spPr>
      </p:pic>
      <p:sp>
        <p:nvSpPr>
          <p:cNvPr id="68" name="TextBox 67">
            <a:extLst>
              <a:ext uri="{FF2B5EF4-FFF2-40B4-BE49-F238E27FC236}">
                <a16:creationId xmlns:a16="http://schemas.microsoft.com/office/drawing/2014/main" id="{81418B3E-78D1-4BAA-BBA2-C8A208E66B17}"/>
              </a:ext>
            </a:extLst>
          </p:cNvPr>
          <p:cNvSpPr txBox="1"/>
          <p:nvPr/>
        </p:nvSpPr>
        <p:spPr>
          <a:xfrm>
            <a:off x="6528923" y="1218705"/>
            <a:ext cx="5663078" cy="646331"/>
          </a:xfrm>
          <a:prstGeom prst="rect">
            <a:avLst/>
          </a:prstGeom>
          <a:noFill/>
        </p:spPr>
        <p:txBody>
          <a:bodyPr wrap="square" rtlCol="0">
            <a:sp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Project</a:t>
            </a:r>
            <a:r>
              <a:rPr lang="en-US" sz="3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3600" b="1" dirty="0">
                <a:latin typeface="Open Sans" panose="020B0606030504020204" pitchFamily="34" charset="0"/>
                <a:ea typeface="Open Sans" panose="020B0606030504020204" pitchFamily="34" charset="0"/>
                <a:cs typeface="Open Sans" panose="020B0606030504020204" pitchFamily="34" charset="0"/>
              </a:rPr>
              <a:t>objective</a:t>
            </a:r>
          </a:p>
        </p:txBody>
      </p:sp>
      <p:sp>
        <p:nvSpPr>
          <p:cNvPr id="69" name="TextBox 68">
            <a:extLst>
              <a:ext uri="{FF2B5EF4-FFF2-40B4-BE49-F238E27FC236}">
                <a16:creationId xmlns:a16="http://schemas.microsoft.com/office/drawing/2014/main" id="{EDBBE6A1-56F9-4262-8646-44D16B5028D6}"/>
              </a:ext>
            </a:extLst>
          </p:cNvPr>
          <p:cNvSpPr txBox="1"/>
          <p:nvPr/>
        </p:nvSpPr>
        <p:spPr>
          <a:xfrm>
            <a:off x="7178067" y="1899322"/>
            <a:ext cx="4366878" cy="422360"/>
          </a:xfrm>
          <a:prstGeom prst="rect">
            <a:avLst/>
          </a:prstGeom>
          <a:noFill/>
        </p:spPr>
        <p:txBody>
          <a:bodyPr wrap="square" rtlCol="0">
            <a:spAutoFit/>
          </a:bodyPr>
          <a:lstStyle/>
          <a:p>
            <a:pPr algn="ctr">
              <a:lnSpc>
                <a:spcPct val="150000"/>
              </a:lnSpc>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6" name="Graphic 75" descr="Presentation with bar chart RTL">
            <a:extLst>
              <a:ext uri="{FF2B5EF4-FFF2-40B4-BE49-F238E27FC236}">
                <a16:creationId xmlns:a16="http://schemas.microsoft.com/office/drawing/2014/main" id="{FFF91051-38E7-4273-81C8-EE40B24FF416}"/>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660568" y="6337300"/>
            <a:ext cx="457200" cy="457200"/>
          </a:xfrm>
          <a:prstGeom prst="rect">
            <a:avLst/>
          </a:prstGeom>
        </p:spPr>
      </p:pic>
      <p:sp>
        <p:nvSpPr>
          <p:cNvPr id="8" name="TextBox 7">
            <a:extLst>
              <a:ext uri="{FF2B5EF4-FFF2-40B4-BE49-F238E27FC236}">
                <a16:creationId xmlns:a16="http://schemas.microsoft.com/office/drawing/2014/main" id="{88FCC149-0113-45D0-A23E-4FD81F312833}"/>
              </a:ext>
            </a:extLst>
          </p:cNvPr>
          <p:cNvSpPr txBox="1"/>
          <p:nvPr/>
        </p:nvSpPr>
        <p:spPr>
          <a:xfrm>
            <a:off x="6610209" y="2152106"/>
            <a:ext cx="5581791" cy="2308324"/>
          </a:xfrm>
          <a:prstGeom prst="rect">
            <a:avLst/>
          </a:prstGeom>
          <a:noFill/>
        </p:spPr>
        <p:txBody>
          <a:bodyPr wrap="square">
            <a:spAutoFit/>
          </a:bodyPr>
          <a:lstStyle/>
          <a:p>
            <a:pPr marL="285750" indent="-285750">
              <a:buFont typeface="Arial" panose="020B0604020202020204" pitchFamily="34" charset="0"/>
              <a:buChar char="•"/>
            </a:pPr>
            <a:r>
              <a:rPr lang="en-US" dirty="0"/>
              <a:t>Platform that allows students to post their ideas and meet potential clients.</a:t>
            </a:r>
          </a:p>
          <a:p>
            <a:pPr marL="285750" indent="-285750">
              <a:buFont typeface="Arial" panose="020B0604020202020204" pitchFamily="34" charset="0"/>
              <a:buChar char="•"/>
            </a:pPr>
            <a:r>
              <a:rPr lang="en-US" dirty="0"/>
              <a:t>A safe platform for students to share theirs without the risk of them being stolen.</a:t>
            </a:r>
          </a:p>
          <a:p>
            <a:pPr marL="285750" indent="-285750">
              <a:buFont typeface="Arial" panose="020B0604020202020204" pitchFamily="34" charset="0"/>
              <a:buChar char="•"/>
            </a:pPr>
            <a:r>
              <a:rPr lang="en-US" dirty="0"/>
              <a:t> A platform that allows investors to find fresh ideas to invest in.</a:t>
            </a:r>
          </a:p>
          <a:p>
            <a:pPr marL="285750" indent="-285750">
              <a:buFont typeface="Arial" panose="020B0604020202020204" pitchFamily="34" charset="0"/>
              <a:buChar char="•"/>
            </a:pPr>
            <a:r>
              <a:rPr lang="en-US" dirty="0"/>
              <a:t>A platform where business can look for innovative solutions to their problems, to help them thrive.</a:t>
            </a:r>
            <a:endParaRPr lang="en-ZA" dirty="0"/>
          </a:p>
        </p:txBody>
      </p:sp>
    </p:spTree>
    <p:extLst>
      <p:ext uri="{BB962C8B-B14F-4D97-AF65-F5344CB8AC3E}">
        <p14:creationId xmlns:p14="http://schemas.microsoft.com/office/powerpoint/2010/main" val="337407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Graphic 34" descr="Presentation with bar chart RTL">
            <a:extLst>
              <a:ext uri="{FF2B5EF4-FFF2-40B4-BE49-F238E27FC236}">
                <a16:creationId xmlns:a16="http://schemas.microsoft.com/office/drawing/2014/main" id="{4E0D0581-0EF1-4398-91A9-0287F3F691EC}"/>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3500" y="6324600"/>
            <a:ext cx="457200" cy="457200"/>
          </a:xfrm>
          <a:prstGeom prst="rect">
            <a:avLst/>
          </a:prstGeom>
        </p:spPr>
      </p:pic>
      <p:sp>
        <p:nvSpPr>
          <p:cNvPr id="36" name="TextBox 35">
            <a:extLst>
              <a:ext uri="{FF2B5EF4-FFF2-40B4-BE49-F238E27FC236}">
                <a16:creationId xmlns:a16="http://schemas.microsoft.com/office/drawing/2014/main" id="{BBC4858D-EE8E-4D82-BF29-8E37B3C39D7D}"/>
              </a:ext>
            </a:extLst>
          </p:cNvPr>
          <p:cNvSpPr txBox="1"/>
          <p:nvPr/>
        </p:nvSpPr>
        <p:spPr>
          <a:xfrm>
            <a:off x="520700" y="745587"/>
            <a:ext cx="6808763" cy="4062651"/>
          </a:xfrm>
          <a:prstGeom prst="rect">
            <a:avLst/>
          </a:prstGeom>
          <a:noFill/>
        </p:spPr>
        <p:txBody>
          <a:bodyPr wrap="square">
            <a:spAutoFit/>
          </a:bodyPr>
          <a:lstStyle/>
          <a:p>
            <a:pPr algn="ctr"/>
            <a:r>
              <a:rPr lang="en-US" sz="4800" b="1" dirty="0">
                <a:solidFill>
                  <a:schemeClr val="tx1"/>
                </a:solidFill>
              </a:rPr>
              <a:t>Solution Design &amp; Architecture</a:t>
            </a:r>
          </a:p>
          <a:p>
            <a:pPr algn="ctr"/>
            <a:endParaRPr lang="en-US" dirty="0"/>
          </a:p>
          <a:p>
            <a:pPr algn="ctr"/>
            <a:endParaRPr lang="en-US" sz="1800" dirty="0">
              <a:solidFill>
                <a:schemeClr val="tx1"/>
              </a:solidFill>
            </a:endParaRPr>
          </a:p>
          <a:p>
            <a:pPr algn="ctr"/>
            <a:r>
              <a:rPr lang="en-US" sz="1800" dirty="0">
                <a:solidFill>
                  <a:schemeClr val="tx1"/>
                </a:solidFill>
              </a:rPr>
              <a:t>U-Innovate is a website that requires a user to create an account, either as a student or a public user. Students are given the privilege to upload their working project(s) on the website. They can also enter their team member details, edit or delete their project and view other student's projects. Public users are allowed to view ideas, comment on projects and contact team members if they are interested in investing on the project or learn more about the project. </a:t>
            </a:r>
            <a:endParaRPr lang="en-ZA" sz="1800" dirty="0">
              <a:solidFill>
                <a:schemeClr val="tx1"/>
              </a:solidFill>
            </a:endParaRPr>
          </a:p>
        </p:txBody>
      </p:sp>
      <p:pic>
        <p:nvPicPr>
          <p:cNvPr id="33" name="Picture 32">
            <a:extLst>
              <a:ext uri="{FF2B5EF4-FFF2-40B4-BE49-F238E27FC236}">
                <a16:creationId xmlns:a16="http://schemas.microsoft.com/office/drawing/2014/main" id="{51986C57-CA93-48EE-9B39-2B6E31EC14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4319" y="1279291"/>
            <a:ext cx="3248025" cy="3528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607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Presentation with bar chart RTL">
            <a:extLst>
              <a:ext uri="{FF2B5EF4-FFF2-40B4-BE49-F238E27FC236}">
                <a16:creationId xmlns:a16="http://schemas.microsoft.com/office/drawing/2014/main" id="{18C8AFEE-A15D-467F-845B-61ACAD7B5293}"/>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660568" y="6337300"/>
            <a:ext cx="457200" cy="457200"/>
          </a:xfrm>
          <a:prstGeom prst="rect">
            <a:avLst/>
          </a:prstGeom>
        </p:spPr>
      </p:pic>
      <p:sp>
        <p:nvSpPr>
          <p:cNvPr id="23" name="TextBox 22">
            <a:extLst>
              <a:ext uri="{FF2B5EF4-FFF2-40B4-BE49-F238E27FC236}">
                <a16:creationId xmlns:a16="http://schemas.microsoft.com/office/drawing/2014/main" id="{74D491C0-BB40-46AC-8C96-1846841EB602}"/>
              </a:ext>
            </a:extLst>
          </p:cNvPr>
          <p:cNvSpPr txBox="1"/>
          <p:nvPr/>
        </p:nvSpPr>
        <p:spPr>
          <a:xfrm>
            <a:off x="1670342" y="519538"/>
            <a:ext cx="6400802" cy="830997"/>
          </a:xfrm>
          <a:prstGeom prst="rect">
            <a:avLst/>
          </a:prstGeom>
          <a:noFill/>
        </p:spPr>
        <p:txBody>
          <a:bodyPr wrap="square" rtlCol="0">
            <a:spAutoFit/>
          </a:bodyPr>
          <a:lstStyle/>
          <a:p>
            <a:r>
              <a:rPr lang="en-US" sz="4800" b="1" dirty="0">
                <a:latin typeface="Open Sans" panose="020B0606030504020204" pitchFamily="34" charset="0"/>
                <a:ea typeface="Open Sans" panose="020B0606030504020204" pitchFamily="34" charset="0"/>
                <a:cs typeface="Open Sans" panose="020B0606030504020204" pitchFamily="34" charset="0"/>
              </a:rPr>
              <a:t>Technologies Used</a:t>
            </a:r>
          </a:p>
        </p:txBody>
      </p:sp>
      <p:sp>
        <p:nvSpPr>
          <p:cNvPr id="36" name="TextBox 35">
            <a:extLst>
              <a:ext uri="{FF2B5EF4-FFF2-40B4-BE49-F238E27FC236}">
                <a16:creationId xmlns:a16="http://schemas.microsoft.com/office/drawing/2014/main" id="{F04F1BAF-7C5B-482F-9E98-C435D94D07BA}"/>
              </a:ext>
            </a:extLst>
          </p:cNvPr>
          <p:cNvSpPr txBox="1"/>
          <p:nvPr/>
        </p:nvSpPr>
        <p:spPr>
          <a:xfrm>
            <a:off x="8846397" y="4160116"/>
            <a:ext cx="2814171" cy="366960"/>
          </a:xfrm>
          <a:prstGeom prst="rect">
            <a:avLst/>
          </a:prstGeom>
          <a:noFill/>
        </p:spPr>
        <p:txBody>
          <a:bodyPr wrap="square" rtlCol="0">
            <a:spAutoFit/>
          </a:bodyPr>
          <a:lstStyle>
            <a:defPPr>
              <a:defRPr lang="en-US"/>
            </a:defPPr>
            <a:lvl1pPr algn="just">
              <a:lnSpc>
                <a:spcPct val="120000"/>
              </a:lnSpc>
              <a:defRPr sz="1200">
                <a:solidFill>
                  <a:schemeClr val="tx1">
                    <a:lumMod val="65000"/>
                    <a:lumOff val="35000"/>
                  </a:schemeClr>
                </a:solidFill>
                <a:latin typeface="Segoe UI Light" panose="020B0502040204020203" pitchFamily="34" charset="0"/>
                <a:cs typeface="Segoe UI Light" panose="020B0502040204020203" pitchFamily="34" charset="0"/>
              </a:defRPr>
            </a:lvl1pPr>
          </a:lstStyle>
          <a:p>
            <a:pPr algn="ctr">
              <a:spcAft>
                <a:spcPts val="1200"/>
              </a:spcAft>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14" name="Picture Placeholder 13" descr="Diagram&#10;&#10;Description automatically generated">
            <a:extLst>
              <a:ext uri="{FF2B5EF4-FFF2-40B4-BE49-F238E27FC236}">
                <a16:creationId xmlns:a16="http://schemas.microsoft.com/office/drawing/2014/main" id="{485B9C21-C9F0-46AB-B923-94B30228C825}"/>
              </a:ext>
            </a:extLst>
          </p:cNvPr>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l="19267" r="19267"/>
          <a:stretch>
            <a:fillRect/>
          </a:stretch>
        </p:blipFill>
        <p:spPr>
          <a:xfrm>
            <a:off x="6676284" y="1350535"/>
            <a:ext cx="4672012" cy="4572428"/>
          </a:xfrm>
        </p:spPr>
      </p:pic>
      <p:sp>
        <p:nvSpPr>
          <p:cNvPr id="3" name="Subtitle 2">
            <a:extLst>
              <a:ext uri="{FF2B5EF4-FFF2-40B4-BE49-F238E27FC236}">
                <a16:creationId xmlns:a16="http://schemas.microsoft.com/office/drawing/2014/main" id="{7D530473-6436-4E22-B962-21726A57375C}"/>
              </a:ext>
            </a:extLst>
          </p:cNvPr>
          <p:cNvSpPr>
            <a:spLocks noGrp="1"/>
          </p:cNvSpPr>
          <p:nvPr>
            <p:ph type="subTitle" idx="4294967295"/>
          </p:nvPr>
        </p:nvSpPr>
        <p:spPr>
          <a:xfrm>
            <a:off x="843704" y="1617663"/>
            <a:ext cx="5003800" cy="4305300"/>
          </a:xfrm>
        </p:spPr>
        <p:txBody>
          <a:bodyPr/>
          <a:lstStyle/>
          <a:p>
            <a:pPr marL="342900" indent="-342900" algn="l">
              <a:buFont typeface="Arial" panose="020B0604020202020204" pitchFamily="34" charset="0"/>
              <a:buChar char="•"/>
            </a:pPr>
            <a:r>
              <a:rPr lang="en-US" dirty="0"/>
              <a:t>PHP</a:t>
            </a:r>
          </a:p>
          <a:p>
            <a:pPr marL="342900" indent="-342900" algn="l">
              <a:buFont typeface="Arial" panose="020B0604020202020204" pitchFamily="34" charset="0"/>
              <a:buChar char="•"/>
            </a:pPr>
            <a:r>
              <a:rPr lang="en-US" dirty="0"/>
              <a:t>MySQL</a:t>
            </a:r>
          </a:p>
          <a:p>
            <a:pPr marL="342900" indent="-342900" algn="l">
              <a:buFont typeface="Arial" panose="020B0604020202020204" pitchFamily="34" charset="0"/>
              <a:buChar char="•"/>
            </a:pPr>
            <a:r>
              <a:rPr lang="en-US" dirty="0"/>
              <a:t>jQuery and JavaScript</a:t>
            </a:r>
          </a:p>
          <a:p>
            <a:pPr marL="342900" indent="-342900" algn="l">
              <a:buFont typeface="Arial" panose="020B0604020202020204" pitchFamily="34" charset="0"/>
              <a:buChar char="•"/>
            </a:pPr>
            <a:r>
              <a:rPr lang="en-US" dirty="0"/>
              <a:t>CSS and HTML</a:t>
            </a:r>
          </a:p>
          <a:p>
            <a:pPr marL="342900" indent="-342900" algn="l">
              <a:buFont typeface="Arial" panose="020B0604020202020204" pitchFamily="34" charset="0"/>
              <a:buChar char="•"/>
            </a:pPr>
            <a:r>
              <a:rPr lang="en-US" dirty="0"/>
              <a:t>Draw IO</a:t>
            </a:r>
          </a:p>
          <a:p>
            <a:pPr marL="342900" indent="-342900" algn="l">
              <a:buFont typeface="Arial" panose="020B0604020202020204" pitchFamily="34" charset="0"/>
              <a:buChar char="•"/>
            </a:pPr>
            <a:r>
              <a:rPr lang="en-US" dirty="0"/>
              <a:t>Visual studio code</a:t>
            </a:r>
          </a:p>
          <a:p>
            <a:pPr marL="342900" indent="-342900" algn="l">
              <a:buFont typeface="Arial" panose="020B0604020202020204" pitchFamily="34" charset="0"/>
              <a:buChar char="•"/>
            </a:pPr>
            <a:r>
              <a:rPr lang="en-US" dirty="0"/>
              <a:t>PowerPoint </a:t>
            </a:r>
          </a:p>
          <a:p>
            <a:pPr marL="342900" indent="-342900" algn="l">
              <a:buFont typeface="Arial" panose="020B0604020202020204" pitchFamily="34" charset="0"/>
              <a:buChar char="•"/>
            </a:pPr>
            <a:r>
              <a:rPr lang="en-US" dirty="0"/>
              <a:t>Xamp server</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algn="l"/>
            <a:endParaRPr lang="en-ZA" dirty="0"/>
          </a:p>
        </p:txBody>
      </p:sp>
    </p:spTree>
    <p:extLst>
      <p:ext uri="{BB962C8B-B14F-4D97-AF65-F5344CB8AC3E}">
        <p14:creationId xmlns:p14="http://schemas.microsoft.com/office/powerpoint/2010/main" val="362107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0" name="Freeform: Shape 14">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Picture Placeholder 9">
            <a:extLst>
              <a:ext uri="{FF2B5EF4-FFF2-40B4-BE49-F238E27FC236}">
                <a16:creationId xmlns:a16="http://schemas.microsoft.com/office/drawing/2014/main" id="{570521F3-2438-42ED-9F94-1BD2EC16894D}"/>
              </a:ext>
            </a:extLst>
          </p:cNvPr>
          <p:cNvSpPr>
            <a:spLocks noGrp="1"/>
          </p:cNvSpPr>
          <p:nvPr>
            <p:ph type="pic" sz="quarter" idx="11"/>
          </p:nvPr>
        </p:nvSpPr>
        <p:spPr/>
      </p:sp>
      <p:pic>
        <p:nvPicPr>
          <p:cNvPr id="12" name="Video 11">
            <a:hlinkClick r:id="" action="ppaction://media"/>
            <a:extLst>
              <a:ext uri="{FF2B5EF4-FFF2-40B4-BE49-F238E27FC236}">
                <a16:creationId xmlns:a16="http://schemas.microsoft.com/office/drawing/2014/main" id="{8505851B-9F57-43E3-A871-8B4CF07D7F7E}"/>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09" y="31612"/>
            <a:ext cx="12192000" cy="6858000"/>
          </a:xfrm>
          <a:prstGeom prst="rect">
            <a:avLst/>
          </a:prstGeom>
        </p:spPr>
      </p:pic>
    </p:spTree>
    <p:extLst>
      <p:ext uri="{BB962C8B-B14F-4D97-AF65-F5344CB8AC3E}">
        <p14:creationId xmlns:p14="http://schemas.microsoft.com/office/powerpoint/2010/main" val="3466466758"/>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333"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theme/theme1.xml><?xml version="1.0" encoding="utf-8"?>
<a:theme xmlns:a="http://schemas.openxmlformats.org/drawingml/2006/main" name="30031-multipurpose-business-presentation-1">
  <a:themeElements>
    <a:clrScheme name="Custom 1">
      <a:dk1>
        <a:srgbClr val="EF8F21"/>
      </a:dk1>
      <a:lt1>
        <a:srgbClr val="5F0060"/>
      </a:lt1>
      <a:dk2>
        <a:srgbClr val="7F7F7F"/>
      </a:dk2>
      <a:lt2>
        <a:srgbClr val="EEECE1"/>
      </a:lt2>
      <a:accent1>
        <a:srgbClr val="45209D"/>
      </a:accent1>
      <a:accent2>
        <a:srgbClr val="45209D"/>
      </a:accent2>
      <a:accent3>
        <a:srgbClr val="34DFCB"/>
      </a:accent3>
      <a:accent4>
        <a:srgbClr val="791038"/>
      </a:accent4>
      <a:accent5>
        <a:srgbClr val="EF8F21"/>
      </a:accent5>
      <a:accent6>
        <a:srgbClr val="0090C4"/>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911</TotalTime>
  <Words>716</Words>
  <Application>Microsoft Office PowerPoint</Application>
  <PresentationFormat>Widescreen</PresentationFormat>
  <Paragraphs>94</Paragraphs>
  <Slides>9</Slides>
  <Notes>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Meiryo</vt:lpstr>
      <vt:lpstr>Arial</vt:lpstr>
      <vt:lpstr>Calibri</vt:lpstr>
      <vt:lpstr>Calibri Light</vt:lpstr>
      <vt:lpstr>Open Sans</vt:lpstr>
      <vt:lpstr>30031-multipurpose-business-presentation-1</vt:lpstr>
      <vt:lpstr>U-INNOVATE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30031-multipurpose-business-presentation-1</dc:title>
  <dc:creator/>
  <cp:lastModifiedBy>DIKELEDI PRECIOUS MATLOA</cp:lastModifiedBy>
  <cp:revision>61</cp:revision>
  <dcterms:created xsi:type="dcterms:W3CDTF">2020-04-12T07:42:28Z</dcterms:created>
  <dcterms:modified xsi:type="dcterms:W3CDTF">2021-05-30T14:20:55Z</dcterms:modified>
</cp:coreProperties>
</file>