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8518aabf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8518aabf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637350" y="1218300"/>
            <a:ext cx="7869300" cy="24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KC HOUSE PROJECT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	           </a:t>
            </a:r>
            <a:r>
              <a:rPr lang="en-US" dirty="0">
                <a:solidFill>
                  <a:srgbClr val="C00000"/>
                </a:solidFill>
              </a:rPr>
              <a:t>The Goal</a:t>
            </a:r>
            <a:endParaRPr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819150" y="1652954"/>
            <a:ext cx="7505700" cy="2785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kern="0" dirty="0">
                <a:solidFill>
                  <a:schemeClr val="tx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KE" sz="1800" kern="0" dirty="0">
                <a:solidFill>
                  <a:schemeClr val="tx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build</a:t>
            </a:r>
            <a:r>
              <a:rPr lang="en-US" sz="1800" kern="0" dirty="0">
                <a:solidFill>
                  <a:schemeClr val="tx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understand the factors tha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KE" sz="1800" kern="0" dirty="0">
                <a:solidFill>
                  <a:schemeClr val="tx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predict the impact of home renovations on the estimated value of houses. </a:t>
            </a:r>
            <a:endParaRPr lang="en-US" sz="1800" kern="0" dirty="0">
              <a:solidFill>
                <a:schemeClr val="tx2">
                  <a:lumMod val="10000"/>
                </a:schemeClr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help t</a:t>
            </a:r>
            <a:r>
              <a:rPr lang="en-KE" sz="1800" kern="0" dirty="0">
                <a:solidFill>
                  <a:schemeClr val="tx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real estate agency  provide homeowners with actionable recommendations on which renovations are most likely to yield a higher return on investment</a:t>
            </a:r>
            <a:endParaRPr sz="1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EA68-4CFF-13D2-ED3B-61BB9FF8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048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        Factors that affect the buying of a  house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B5007-7F43-AADA-DD51-80E129D4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55423"/>
            <a:ext cx="3686100" cy="28833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KE" sz="14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KE" sz="1400" kern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KE" sz="14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long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233A44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of the house</a:t>
            </a:r>
            <a:endParaRPr lang="en-KE" sz="1800" dirty="0">
              <a:effectLst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233A44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bedrooms</a:t>
            </a:r>
            <a:endParaRPr lang="en-US" sz="1400" dirty="0">
              <a:solidFill>
                <a:srgbClr val="233A44"/>
              </a:solidFill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bathrooms</a:t>
            </a:r>
            <a:endParaRPr lang="en-US" sz="14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footage of the living space</a:t>
            </a:r>
            <a:endParaRPr lang="en-US" sz="14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footage of the lot</a:t>
            </a:r>
            <a:endParaRPr lang="en-US" sz="14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floors in the house</a:t>
            </a:r>
            <a:endParaRPr lang="en-US" sz="14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Whether the house is on a waterfront </a:t>
            </a:r>
            <a:endParaRPr lang="en-US" sz="14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416C2-5F5A-4552-1371-3FCF3BC5FA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38675" y="1555422"/>
            <a:ext cx="3686100" cy="28833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Grading level around the house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footage of the house apart from the basement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footage of the basement area</a:t>
            </a:r>
            <a:r>
              <a:rPr lang="en-KE" sz="2000" kern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when the house was built</a:t>
            </a:r>
            <a:r>
              <a:rPr lang="en-KE" sz="2000" kern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when the house was renovated</a:t>
            </a:r>
            <a:r>
              <a:rPr lang="en-KE" sz="2000" kern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kern="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 code of the house</a:t>
            </a:r>
            <a:endParaRPr lang="en-US" sz="2000" kern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KE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 view</a:t>
            </a:r>
            <a:endParaRPr lang="en-US" sz="20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Conditional of the house 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146050" indent="0">
              <a:lnSpc>
                <a:spcPct val="150000"/>
              </a:lnSpc>
              <a:spcAft>
                <a:spcPts val="800"/>
              </a:spcAft>
              <a:buNone/>
            </a:pPr>
            <a:endParaRPr lang="en-KE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3268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8A08-EF4E-3E11-C1DB-E718E95E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METHODS USED :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927F-D20B-0C5D-89CD-01BBD6E76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Handling outliers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Handling duplicated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Explanatory analysis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analyis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HP Simplified Jpan" panose="020B0500000000000000" pitchFamily="34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Data modelling /predictive analysis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Data visualization</a:t>
            </a:r>
            <a:endParaRPr lang="en-KE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HP Simplified Jpan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3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12F8-970B-D910-9841-6506CB02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check the correlation between the variables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698C-1DF9-21CE-6E58-87E8415A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345474"/>
            <a:ext cx="7505700" cy="3093251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41B1E-969E-B29D-61B8-3191BD50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40970"/>
            <a:ext cx="7505700" cy="36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D9F6-8AD9-0E9C-2277-6BA839C3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1"/>
            <a:ext cx="7505700" cy="359312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is a close relationship between the price of a house and the grade where the fact on whether a house is a graded as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mansion,luxury,excellent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better it will affect the price of the house.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BDE7-CB65-A3E2-2DFD-A7AE3856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15291"/>
            <a:ext cx="7505700" cy="2923434"/>
          </a:xfrm>
        </p:spPr>
        <p:txBody>
          <a:bodyPr/>
          <a:lstStyle/>
          <a:p>
            <a:r>
              <a:rPr lang="en-US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6978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FBAD2-7235-F9E8-654D-60163D65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967" y="300446"/>
            <a:ext cx="7505700" cy="6040468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1C18F-BD6C-2598-F877-13428405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519112"/>
            <a:ext cx="54197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5420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223</Words>
  <Application>Microsoft Office PowerPoint</Application>
  <PresentationFormat>On-screen Show (16:9)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Wingdings</vt:lpstr>
      <vt:lpstr>Arial</vt:lpstr>
      <vt:lpstr>Trebuchet MS</vt:lpstr>
      <vt:lpstr>Nunito</vt:lpstr>
      <vt:lpstr>Helvetica Neue</vt:lpstr>
      <vt:lpstr>Times New Roman</vt:lpstr>
      <vt:lpstr>Calibri</vt:lpstr>
      <vt:lpstr>Shift</vt:lpstr>
      <vt:lpstr>THE KC HOUSE PROJECT</vt:lpstr>
      <vt:lpstr>                            The Goal</vt:lpstr>
      <vt:lpstr>        Factors that affect the buying of a  house</vt:lpstr>
      <vt:lpstr>DATA HANDLING METHODS USED :</vt:lpstr>
      <vt:lpstr>To check the correlation between the variables</vt:lpstr>
      <vt:lpstr>There is a close relationship between the price of a house and the grade where the fact on whether a house is a graded as a mansion,luxury,excellent, better it will affect the price of the house.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KC HOUSE PROJECT</dc:title>
  <cp:lastModifiedBy>krstyn kibandi</cp:lastModifiedBy>
  <cp:revision>3</cp:revision>
  <dcterms:modified xsi:type="dcterms:W3CDTF">2023-07-10T06:22:03Z</dcterms:modified>
</cp:coreProperties>
</file>