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083d28a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083d28a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83d28a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083d28a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b="1" lang="en" sz="4600">
                <a:latin typeface="Times New Roman"/>
                <a:ea typeface="Times New Roman"/>
                <a:cs typeface="Times New Roman"/>
                <a:sym typeface="Times New Roman"/>
              </a:rPr>
              <a:t>SALES DATA ANALYTICS</a:t>
            </a:r>
            <a:endParaRPr b="1" sz="7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5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lang="en" sz="5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b="1" sz="47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sales data to identify trends, top-selling products, and revenue metrics for business decision-making.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75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sz="45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73475"/>
            <a:ext cx="70389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project, i will dive into a large sales dataset to extract valuable insights. To explore sales trends over time, identify the best-selling products, calculate revenue metrics such as total sales and profit margins, and create visualizations to present your findings effectively.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project showcases my ability to manipulate and derive insights from large datasets, to make data-driven recommendations for optimizing sales strategies.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