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a2196102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a2196102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a2196102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a2196102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a219610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a219610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a219610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a219610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a219610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a219610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a219610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a219610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AtliQ Hardware 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Sales Insights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AtliQ Hardware  is a </a:t>
            </a:r>
            <a:r>
              <a:rPr lang="en">
                <a:solidFill>
                  <a:schemeClr val="dk1"/>
                </a:solidFill>
              </a:rPr>
              <a:t>company </a:t>
            </a:r>
            <a:r>
              <a:rPr lang="en">
                <a:solidFill>
                  <a:schemeClr val="dk1"/>
                </a:solidFill>
              </a:rPr>
              <a:t> which supplies computer hardware and peripherals to many of their clients </a:t>
            </a:r>
            <a:r>
              <a:rPr lang="en">
                <a:solidFill>
                  <a:schemeClr val="dk1"/>
                </a:solidFill>
              </a:rPr>
              <a:t>across</a:t>
            </a:r>
            <a:r>
              <a:rPr lang="en">
                <a:solidFill>
                  <a:schemeClr val="dk1"/>
                </a:solidFill>
              </a:rPr>
              <a:t> india.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chemeClr val="dk1"/>
                </a:solidFill>
              </a:rPr>
              <a:t>company</a:t>
            </a:r>
            <a:r>
              <a:rPr lang="en">
                <a:solidFill>
                  <a:schemeClr val="dk1"/>
                </a:solidFill>
              </a:rPr>
              <a:t> has its </a:t>
            </a:r>
            <a:r>
              <a:rPr lang="en">
                <a:solidFill>
                  <a:schemeClr val="dk1"/>
                </a:solidFill>
              </a:rPr>
              <a:t>headquarters </a:t>
            </a:r>
            <a:r>
              <a:rPr lang="en">
                <a:solidFill>
                  <a:schemeClr val="dk1"/>
                </a:solidFill>
              </a:rPr>
              <a:t> in Delhi india and they have </a:t>
            </a:r>
            <a:r>
              <a:rPr lang="en">
                <a:solidFill>
                  <a:schemeClr val="dk1"/>
                </a:solidFill>
              </a:rPr>
              <a:t>a lot</a:t>
            </a:r>
            <a:r>
              <a:rPr lang="en">
                <a:solidFill>
                  <a:schemeClr val="dk1"/>
                </a:solidFill>
              </a:rPr>
              <a:t> of regional offices across the country.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market is growing dynamically and AtliQ Hardware is facing issues in terms of tracking the sales in this dynamically </a:t>
            </a:r>
            <a:r>
              <a:rPr lang="en">
                <a:solidFill>
                  <a:schemeClr val="dk1"/>
                </a:solidFill>
              </a:rPr>
              <a:t>growing</a:t>
            </a:r>
            <a:r>
              <a:rPr lang="en">
                <a:solidFill>
                  <a:schemeClr val="dk1"/>
                </a:solidFill>
              </a:rPr>
              <a:t> market and is also having issues with the insights of the business.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878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PURPOSE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705400"/>
            <a:ext cx="8520600" cy="28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 unlock sales </a:t>
            </a:r>
            <a:r>
              <a:rPr lang="en">
                <a:solidFill>
                  <a:schemeClr val="dk1"/>
                </a:solidFill>
              </a:rPr>
              <a:t>insights that are not visible before for sales team for decision</a:t>
            </a:r>
            <a:r>
              <a:rPr lang="en">
                <a:solidFill>
                  <a:schemeClr val="dk1"/>
                </a:solidFill>
              </a:rPr>
              <a:t> support and automate them to reduce manual time </a:t>
            </a:r>
            <a:r>
              <a:rPr lang="en">
                <a:solidFill>
                  <a:schemeClr val="dk1"/>
                </a:solidFill>
              </a:rPr>
              <a:t>spent</a:t>
            </a:r>
            <a:r>
              <a:rPr lang="en">
                <a:solidFill>
                  <a:schemeClr val="dk1"/>
                </a:solidFill>
              </a:rPr>
              <a:t> in data gathering.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STAKEHOLDERS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Sales Director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Marketing Team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Customer Service Team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&amp; Analytics Team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 RESULTS</a:t>
            </a:r>
            <a:endParaRPr b="1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An automated dashboard </a:t>
            </a:r>
            <a:r>
              <a:rPr lang="en">
                <a:solidFill>
                  <a:schemeClr val="dk1"/>
                </a:solidFill>
              </a:rPr>
              <a:t>providing</a:t>
            </a:r>
            <a:r>
              <a:rPr lang="en">
                <a:solidFill>
                  <a:schemeClr val="dk1"/>
                </a:solidFill>
              </a:rPr>
              <a:t> quick &amp; latest sales insights in order to support data driven decision making.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SUCCESS CRITERIA</a:t>
            </a:r>
            <a:r>
              <a:rPr lang="en"/>
              <a:t>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Dashboard uncovering sales order insights with </a:t>
            </a:r>
            <a:r>
              <a:rPr lang="en">
                <a:solidFill>
                  <a:schemeClr val="dk1"/>
                </a:solidFill>
              </a:rPr>
              <a:t>latest</a:t>
            </a:r>
            <a:r>
              <a:rPr lang="en">
                <a:solidFill>
                  <a:schemeClr val="dk1"/>
                </a:solidFill>
              </a:rPr>
              <a:t> data available.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Sales</a:t>
            </a:r>
            <a:r>
              <a:rPr lang="en">
                <a:solidFill>
                  <a:schemeClr val="dk1"/>
                </a:solidFill>
              </a:rPr>
              <a:t> team will be able to take better decisions and prove 10% cost savings of the total spend.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Sale Analysts stop data gathering manually in order to save 20% of their business time and reinvest it to other value added activity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