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Archivo Black" charset="1" panose="020B0A03020202020B04"/>
      <p:regular r:id="rId15"/>
    </p:embeddedFont>
    <p:embeddedFont>
      <p:font typeface="Garet Bold" charset="1" panose="00000000000000000000"/>
      <p:regular r:id="rId16"/>
    </p:embeddedFont>
    <p:embeddedFont>
      <p:font typeface="Garet" charset="1" panose="00000000000000000000"/>
      <p:regular r:id="rId17"/>
    </p:embeddedFont>
    <p:embeddedFont>
      <p:font typeface="Garet Light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jpeg" Type="http://schemas.openxmlformats.org/officeDocument/2006/relationships/image"/><Relationship Id="rId4" Target="../media/image7.jpe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797433" cy="707541"/>
          </a:xfrm>
          <a:custGeom>
            <a:avLst/>
            <a:gdLst/>
            <a:ahLst/>
            <a:cxnLst/>
            <a:rect r="r" b="b" t="t" l="l"/>
            <a:pathLst>
              <a:path h="707541" w="797433">
                <a:moveTo>
                  <a:pt x="0" y="0"/>
                </a:moveTo>
                <a:lnTo>
                  <a:pt x="797433" y="0"/>
                </a:lnTo>
                <a:lnTo>
                  <a:pt x="797433" y="707541"/>
                </a:lnTo>
                <a:lnTo>
                  <a:pt x="0" y="7075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885470" y="6394076"/>
            <a:ext cx="9373830" cy="370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748"/>
              </a:lnSpc>
              <a:spcBef>
                <a:spcPct val="0"/>
              </a:spcBef>
            </a:pPr>
            <a:r>
              <a:rPr lang="en-US" sz="2748" spc="-21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When Pharmacy meets technology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677224"/>
            <a:ext cx="3366096" cy="236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79"/>
              </a:lnSpc>
              <a:spcBef>
                <a:spcPct val="0"/>
              </a:spcBef>
            </a:pPr>
            <a:r>
              <a:rPr lang="en-US" b="true" sz="1599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NAME OF PROJECT: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966251"/>
            <a:ext cx="3366096" cy="236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79"/>
              </a:lnSpc>
              <a:spcBef>
                <a:spcPct val="0"/>
              </a:spcBef>
            </a:pPr>
            <a:r>
              <a:rPr lang="en-US" b="true" sz="1599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ANKPHARMACY WEBPAGE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394796" y="8677224"/>
            <a:ext cx="3366096" cy="236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79"/>
              </a:lnSpc>
              <a:spcBef>
                <a:spcPct val="0"/>
              </a:spcBef>
            </a:pPr>
            <a:r>
              <a:rPr lang="en-US" b="true" sz="1599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PRESENTED BY: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94796" y="8966251"/>
            <a:ext cx="3366096" cy="236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79"/>
              </a:lnSpc>
              <a:spcBef>
                <a:spcPct val="0"/>
              </a:spcBef>
            </a:pPr>
            <a:r>
              <a:rPr lang="en-US" sz="1599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NATHAN KIBET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68701" y="1304925"/>
            <a:ext cx="4321082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545454"/>
                </a:solidFill>
                <a:latin typeface="Garet Light"/>
                <a:ea typeface="Garet Light"/>
                <a:cs typeface="Garet Light"/>
                <a:sym typeface="Garet Light"/>
              </a:rPr>
              <a:t>NATHAN KIBET | 9/2025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539091" y="3950633"/>
            <a:ext cx="11720209" cy="1228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8490"/>
              </a:lnSpc>
              <a:spcBef>
                <a:spcPct val="0"/>
              </a:spcBef>
            </a:pPr>
            <a:r>
              <a:rPr lang="en-US" sz="10885" spc="-85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ANKPHARMACY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543434" y="0"/>
            <a:ext cx="7201132" cy="10287000"/>
            <a:chOff x="0" y="0"/>
            <a:chExt cx="9601509" cy="13716000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/>
            <a:srcRect l="26644" t="0" r="26644" b="0"/>
            <a:stretch>
              <a:fillRect/>
            </a:stretch>
          </p:blipFill>
          <p:spPr>
            <a:xfrm flipH="false" flipV="false">
              <a:off x="0" y="0"/>
              <a:ext cx="9601509" cy="13716000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13105427" y="5095875"/>
            <a:ext cx="5109474" cy="2331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736"/>
              </a:lnSpc>
            </a:pPr>
            <a:r>
              <a:rPr lang="en-US" sz="2668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ANKPharmacy is an online pharmacy service that partners with various pharmacies to provide a variety of medical products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09026" y="971550"/>
            <a:ext cx="3308383" cy="6035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5"/>
              </a:lnSpc>
            </a:pPr>
            <a:r>
              <a:rPr lang="en-US" sz="312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 came up with this idea a few years back when I thought of combining the concept of online ordering services like glovo, and pharmacies like goodlife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3596936"/>
            <a:ext cx="9067961" cy="975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7311"/>
              </a:lnSpc>
              <a:spcBef>
                <a:spcPct val="0"/>
              </a:spcBef>
            </a:pPr>
            <a:r>
              <a:rPr lang="en-US" sz="7311" spc="-57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Introduction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105427" y="8892540"/>
            <a:ext cx="415387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939"/>
              </a:lnSpc>
              <a:spcBef>
                <a:spcPct val="0"/>
              </a:spcBef>
            </a:pPr>
            <a:r>
              <a:rPr lang="en-US" sz="20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www.reallygreatsite.com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2012930" y="2215233"/>
            <a:ext cx="5246370" cy="524637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3"/>
              <a:stretch>
                <a:fillRect l="-24931" t="0" r="-24931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28700" y="3161405"/>
            <a:ext cx="7203393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8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Overview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498154"/>
            <a:ext cx="8007440" cy="3709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Ank</a:t>
            </a: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Pharmacy is a modern alternative to traditional online pharmacies.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Instead of selling from a single warehouse, it connects customers to the existing stock of multiple local pharmacies, giving them more choice, better prices, and faster delivery.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 key advantage is the ability for customers to upload their prescriptions directly on the platform, ensuring safe and accurate fulfillment while saving time and effort.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028700" y="886898"/>
            <a:ext cx="5489373" cy="4121056"/>
            <a:chOff x="0" y="0"/>
            <a:chExt cx="8916670" cy="66940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55575" y="155575"/>
              <a:ext cx="8605520" cy="6382893"/>
            </a:xfrm>
            <a:custGeom>
              <a:avLst/>
              <a:gdLst/>
              <a:ahLst/>
              <a:cxnLst/>
              <a:rect r="r" b="b" t="t" l="l"/>
              <a:pathLst>
                <a:path h="6382893" w="8605520">
                  <a:moveTo>
                    <a:pt x="0" y="0"/>
                  </a:moveTo>
                  <a:lnTo>
                    <a:pt x="8605520" y="0"/>
                  </a:lnTo>
                  <a:lnTo>
                    <a:pt x="8605520" y="6382893"/>
                  </a:lnTo>
                  <a:lnTo>
                    <a:pt x="0" y="6382893"/>
                  </a:lnTo>
                  <a:close/>
                </a:path>
              </a:pathLst>
            </a:custGeom>
            <a:blipFill>
              <a:blip r:embed="rId3"/>
              <a:stretch>
                <a:fillRect l="-5663" t="0" r="-5663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" y="6350"/>
              <a:ext cx="8903970" cy="6681343"/>
            </a:xfrm>
            <a:custGeom>
              <a:avLst/>
              <a:gdLst/>
              <a:ahLst/>
              <a:cxnLst/>
              <a:rect r="r" b="b" t="t" l="l"/>
              <a:pathLst>
                <a:path h="6681343" w="8903970">
                  <a:moveTo>
                    <a:pt x="8903970" y="6681343"/>
                  </a:moveTo>
                  <a:lnTo>
                    <a:pt x="0" y="6681343"/>
                  </a:lnTo>
                  <a:lnTo>
                    <a:pt x="0" y="0"/>
                  </a:lnTo>
                  <a:lnTo>
                    <a:pt x="8903970" y="0"/>
                  </a:lnTo>
                  <a:lnTo>
                    <a:pt x="8903970" y="6681343"/>
                  </a:lnTo>
                  <a:close/>
                  <a:moveTo>
                    <a:pt x="19050" y="6662293"/>
                  </a:moveTo>
                  <a:lnTo>
                    <a:pt x="8884920" y="6662293"/>
                  </a:lnTo>
                  <a:lnTo>
                    <a:pt x="8884920" y="19050"/>
                  </a:lnTo>
                  <a:lnTo>
                    <a:pt x="19050" y="19050"/>
                  </a:lnTo>
                  <a:lnTo>
                    <a:pt x="19050" y="6662293"/>
                  </a:lnTo>
                  <a:close/>
                  <a:moveTo>
                    <a:pt x="8764270" y="6541643"/>
                  </a:moveTo>
                  <a:lnTo>
                    <a:pt x="139700" y="6541643"/>
                  </a:lnTo>
                  <a:lnTo>
                    <a:pt x="139700" y="139700"/>
                  </a:lnTo>
                  <a:lnTo>
                    <a:pt x="8764270" y="139700"/>
                  </a:lnTo>
                  <a:lnTo>
                    <a:pt x="8764270" y="6541643"/>
                  </a:lnTo>
                  <a:close/>
                  <a:moveTo>
                    <a:pt x="158750" y="6522593"/>
                  </a:moveTo>
                  <a:lnTo>
                    <a:pt x="8745220" y="6522593"/>
                  </a:lnTo>
                  <a:lnTo>
                    <a:pt x="8745220" y="158750"/>
                  </a:lnTo>
                  <a:lnTo>
                    <a:pt x="158750" y="158750"/>
                  </a:lnTo>
                  <a:lnTo>
                    <a:pt x="158750" y="652259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28700" y="5279046"/>
            <a:ext cx="5489373" cy="4121056"/>
            <a:chOff x="0" y="0"/>
            <a:chExt cx="8916670" cy="66940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55575" y="155575"/>
              <a:ext cx="8605520" cy="6382893"/>
            </a:xfrm>
            <a:custGeom>
              <a:avLst/>
              <a:gdLst/>
              <a:ahLst/>
              <a:cxnLst/>
              <a:rect r="r" b="b" t="t" l="l"/>
              <a:pathLst>
                <a:path h="6382893" w="8605520">
                  <a:moveTo>
                    <a:pt x="0" y="0"/>
                  </a:moveTo>
                  <a:lnTo>
                    <a:pt x="8605520" y="0"/>
                  </a:lnTo>
                  <a:lnTo>
                    <a:pt x="8605520" y="6382893"/>
                  </a:lnTo>
                  <a:lnTo>
                    <a:pt x="0" y="6382893"/>
                  </a:lnTo>
                  <a:close/>
                </a:path>
              </a:pathLst>
            </a:custGeom>
            <a:blipFill>
              <a:blip r:embed="rId4"/>
              <a:stretch>
                <a:fillRect l="-5663" t="0" r="-5663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350" y="6350"/>
              <a:ext cx="8903970" cy="6681343"/>
            </a:xfrm>
            <a:custGeom>
              <a:avLst/>
              <a:gdLst/>
              <a:ahLst/>
              <a:cxnLst/>
              <a:rect r="r" b="b" t="t" l="l"/>
              <a:pathLst>
                <a:path h="6681343" w="8903970">
                  <a:moveTo>
                    <a:pt x="8903970" y="6681343"/>
                  </a:moveTo>
                  <a:lnTo>
                    <a:pt x="0" y="6681343"/>
                  </a:lnTo>
                  <a:lnTo>
                    <a:pt x="0" y="0"/>
                  </a:lnTo>
                  <a:lnTo>
                    <a:pt x="8903970" y="0"/>
                  </a:lnTo>
                  <a:lnTo>
                    <a:pt x="8903970" y="6681343"/>
                  </a:lnTo>
                  <a:close/>
                  <a:moveTo>
                    <a:pt x="19050" y="6662293"/>
                  </a:moveTo>
                  <a:lnTo>
                    <a:pt x="8884920" y="6662293"/>
                  </a:lnTo>
                  <a:lnTo>
                    <a:pt x="8884920" y="19050"/>
                  </a:lnTo>
                  <a:lnTo>
                    <a:pt x="19050" y="19050"/>
                  </a:lnTo>
                  <a:lnTo>
                    <a:pt x="19050" y="6662293"/>
                  </a:lnTo>
                  <a:close/>
                  <a:moveTo>
                    <a:pt x="8764270" y="6541643"/>
                  </a:moveTo>
                  <a:lnTo>
                    <a:pt x="139700" y="6541643"/>
                  </a:lnTo>
                  <a:lnTo>
                    <a:pt x="139700" y="139700"/>
                  </a:lnTo>
                  <a:lnTo>
                    <a:pt x="8764270" y="139700"/>
                  </a:lnTo>
                  <a:lnTo>
                    <a:pt x="8764270" y="6541643"/>
                  </a:lnTo>
                  <a:close/>
                  <a:moveTo>
                    <a:pt x="158750" y="6522593"/>
                  </a:moveTo>
                  <a:lnTo>
                    <a:pt x="8745220" y="6522593"/>
                  </a:lnTo>
                  <a:lnTo>
                    <a:pt x="8745220" y="158750"/>
                  </a:lnTo>
                  <a:lnTo>
                    <a:pt x="158750" y="158750"/>
                  </a:lnTo>
                  <a:lnTo>
                    <a:pt x="158750" y="652259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3456423" y="1883102"/>
            <a:ext cx="3802877" cy="1486579"/>
          </a:xfrm>
          <a:custGeom>
            <a:avLst/>
            <a:gdLst/>
            <a:ahLst/>
            <a:cxnLst/>
            <a:rect r="r" b="b" t="t" l="l"/>
            <a:pathLst>
              <a:path h="1486579" w="3802877">
                <a:moveTo>
                  <a:pt x="0" y="0"/>
                </a:moveTo>
                <a:lnTo>
                  <a:pt x="3802877" y="0"/>
                </a:lnTo>
                <a:lnTo>
                  <a:pt x="3802877" y="1486579"/>
                </a:lnTo>
                <a:lnTo>
                  <a:pt x="0" y="14865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055907" y="4218713"/>
            <a:ext cx="7203393" cy="789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Target Audience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251860" y="5712804"/>
            <a:ext cx="8007440" cy="3337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</a:pP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El</a:t>
            </a: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derly patients who find it hard to visit or call multiple pharmacies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People with chronic illnesses needing regular refills and hard-to-find prescription drugs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Caregivers who manage medication on behalf of patients</a:t>
            </a:r>
          </a:p>
          <a:p>
            <a:pPr algn="l">
              <a:lnSpc>
                <a:spcPts val="2939"/>
              </a:lnSpc>
            </a:pPr>
          </a:p>
          <a:p>
            <a:pPr algn="l">
              <a:lnSpc>
                <a:spcPts val="29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-10800000">
            <a:off x="11159450" y="-140976"/>
            <a:ext cx="2611028" cy="4114800"/>
          </a:xfrm>
          <a:custGeom>
            <a:avLst/>
            <a:gdLst/>
            <a:ahLst/>
            <a:cxnLst/>
            <a:rect r="r" b="b" t="t" l="l"/>
            <a:pathLst>
              <a:path h="4114800" w="2611028">
                <a:moveTo>
                  <a:pt x="0" y="0"/>
                </a:moveTo>
                <a:lnTo>
                  <a:pt x="2611028" y="0"/>
                </a:lnTo>
                <a:lnTo>
                  <a:pt x="2611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557564"/>
            <a:ext cx="7279037" cy="1519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Cor</a:t>
            </a: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 Features — Prescription Upload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61221" y="5512947"/>
            <a:ext cx="3806998" cy="194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E</a:t>
            </a:r>
            <a:r>
              <a:rPr lang="en-US" sz="3200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asy Prescription Upload</a:t>
            </a:r>
          </a:p>
          <a:p>
            <a:pPr algn="ctr">
              <a:lnSpc>
                <a:spcPts val="3840"/>
              </a:lnSpc>
            </a:pPr>
          </a:p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078855"/>
            <a:ext cx="3472040" cy="1480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Customers c</a:t>
            </a:r>
            <a:r>
              <a:rPr lang="en-US" sz="20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an scan or upload a photo of their prescription directly.</a:t>
            </a:r>
          </a:p>
          <a:p>
            <a:pPr algn="ctr" marL="0" indent="0" lvl="0">
              <a:lnSpc>
                <a:spcPts val="293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7057943" y="5512947"/>
            <a:ext cx="380699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Quick Matching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92901" y="7078855"/>
            <a:ext cx="3472040" cy="222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Our team </a:t>
            </a:r>
            <a:r>
              <a:rPr lang="en-US" sz="20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finds which partner pharmacies have the exact prescribed medication.</a:t>
            </a:r>
          </a:p>
          <a:p>
            <a:pPr algn="ctr" marL="0" indent="0" lvl="0">
              <a:lnSpc>
                <a:spcPts val="2939"/>
              </a:lnSpc>
              <a:spcBef>
                <a:spcPct val="0"/>
              </a:spcBef>
            </a:pPr>
          </a:p>
          <a:p>
            <a:pPr algn="ctr" marL="0" indent="0" lvl="0">
              <a:lnSpc>
                <a:spcPts val="2939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4191211" y="5512947"/>
            <a:ext cx="380699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Faster Access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358690" y="7078855"/>
            <a:ext cx="3472040" cy="259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Saves customers time</a:t>
            </a:r>
            <a:r>
              <a:rPr lang="en-US" sz="20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compared to calling or visiting multiple pharmacies.</a:t>
            </a:r>
          </a:p>
          <a:p>
            <a:pPr algn="ctr" marL="0" indent="0" lvl="0">
              <a:lnSpc>
                <a:spcPts val="2939"/>
              </a:lnSpc>
              <a:spcBef>
                <a:spcPct val="0"/>
              </a:spcBef>
            </a:pPr>
          </a:p>
          <a:p>
            <a:pPr algn="ctr" marL="0" indent="0" lvl="0">
              <a:lnSpc>
                <a:spcPts val="2939"/>
              </a:lnSpc>
              <a:spcBef>
                <a:spcPct val="0"/>
              </a:spcBef>
            </a:pPr>
          </a:p>
          <a:p>
            <a:pPr algn="ctr" marL="0" indent="0" lvl="0">
              <a:lnSpc>
                <a:spcPts val="29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-10800000">
            <a:off x="11159450" y="-140976"/>
            <a:ext cx="2611028" cy="4114800"/>
          </a:xfrm>
          <a:custGeom>
            <a:avLst/>
            <a:gdLst/>
            <a:ahLst/>
            <a:cxnLst/>
            <a:rect r="r" b="b" t="t" l="l"/>
            <a:pathLst>
              <a:path h="4114800" w="2611028">
                <a:moveTo>
                  <a:pt x="0" y="0"/>
                </a:moveTo>
                <a:lnTo>
                  <a:pt x="2611028" y="0"/>
                </a:lnTo>
                <a:lnTo>
                  <a:pt x="2611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557564"/>
            <a:ext cx="7279037" cy="1519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Cor</a:t>
            </a: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 Features — Partnerships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61221" y="5512947"/>
            <a:ext cx="3806998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Pharmacy Network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078855"/>
            <a:ext cx="3472040" cy="222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Integr</a:t>
            </a:r>
            <a:r>
              <a:rPr lang="en-US" sz="20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ates stock data from local pharmacies to offer a wide variety of drugs.</a:t>
            </a:r>
          </a:p>
          <a:p>
            <a:pPr algn="ctr">
              <a:lnSpc>
                <a:spcPts val="2939"/>
              </a:lnSpc>
              <a:spcBef>
                <a:spcPct val="0"/>
              </a:spcBef>
            </a:pPr>
          </a:p>
          <a:p>
            <a:pPr algn="ctr" marL="0" indent="0" lvl="0">
              <a:lnSpc>
                <a:spcPts val="293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7057943" y="5512947"/>
            <a:ext cx="3806998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Partnership with pharmaceutical firms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92901" y="7078855"/>
            <a:ext cx="3472040" cy="1480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Enables co</a:t>
            </a:r>
            <a:r>
              <a:rPr lang="en-US" sz="20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nsistent supply and better pricing for customers.</a:t>
            </a:r>
          </a:p>
          <a:p>
            <a:pPr algn="ctr" marL="0" indent="0" lvl="0">
              <a:lnSpc>
                <a:spcPts val="2939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4191211" y="5512947"/>
            <a:ext cx="380699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Trusted Sources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358690" y="7078855"/>
            <a:ext cx="3472040" cy="185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Ensures medicines</a:t>
            </a:r>
            <a:r>
              <a:rPr lang="en-US" sz="20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are authentic and sourced from licensed providers.</a:t>
            </a:r>
          </a:p>
          <a:p>
            <a:pPr algn="ctr" marL="0" indent="0" lvl="0">
              <a:lnSpc>
                <a:spcPts val="2939"/>
              </a:lnSpc>
              <a:spcBef>
                <a:spcPct val="0"/>
              </a:spcBef>
            </a:pPr>
          </a:p>
          <a:p>
            <a:pPr algn="ctr" marL="0" indent="0" lvl="0">
              <a:lnSpc>
                <a:spcPts val="29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7303755" y="1755106"/>
          <a:ext cx="9955545" cy="6146000"/>
        </p:xfrm>
        <a:graphic>
          <a:graphicData uri="http://schemas.openxmlformats.org/drawingml/2006/table">
            <a:tbl>
              <a:tblPr/>
              <a:tblGrid>
                <a:gridCol w="8552307"/>
              </a:tblGrid>
              <a:tr h="159106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Problem with inconsistency in design.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394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Trouble with gh-pages 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697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Responsive design.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401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Mobile Nav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4" id="4"/>
          <p:cNvSpPr/>
          <p:nvPr/>
        </p:nvSpPr>
        <p:spPr>
          <a:xfrm flipH="false" flipV="false" rot="0">
            <a:off x="1028700" y="7829356"/>
            <a:ext cx="2611028" cy="1428944"/>
          </a:xfrm>
          <a:custGeom>
            <a:avLst/>
            <a:gdLst/>
            <a:ahLst/>
            <a:cxnLst/>
            <a:rect r="r" b="b" t="t" l="l"/>
            <a:pathLst>
              <a:path h="1428944" w="2611028">
                <a:moveTo>
                  <a:pt x="0" y="0"/>
                </a:moveTo>
                <a:lnTo>
                  <a:pt x="2611028" y="0"/>
                </a:lnTo>
                <a:lnTo>
                  <a:pt x="2611028" y="1428944"/>
                </a:lnTo>
                <a:lnTo>
                  <a:pt x="0" y="14289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247775"/>
            <a:ext cx="5660824" cy="1233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30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Development Challenges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485906" y="2406832"/>
            <a:ext cx="6123825" cy="612382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3"/>
              <a:stretch>
                <a:fillRect l="-24931" t="0" r="-24931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67082" y="1009650"/>
            <a:ext cx="8115300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Solutions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2905454"/>
            <a:ext cx="7664150" cy="1177392"/>
            <a:chOff x="0" y="0"/>
            <a:chExt cx="10218867" cy="1569856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28575"/>
              <a:ext cx="10218867" cy="532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4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Soln  #1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622859"/>
              <a:ext cx="10218867" cy="9469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5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Using Figma I was able to create a consistent design that I applied to the whole website.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67082" y="4578168"/>
            <a:ext cx="7664150" cy="1177392"/>
            <a:chOff x="0" y="0"/>
            <a:chExt cx="10218867" cy="1569856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28575"/>
              <a:ext cx="10218867" cy="532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4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Soln #2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622859"/>
              <a:ext cx="10218867" cy="9469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5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I ditched github pages for netlify which offered faster live updates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28700" y="6250860"/>
            <a:ext cx="7664150" cy="1539342"/>
            <a:chOff x="0" y="0"/>
            <a:chExt cx="10218867" cy="2052456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28575"/>
              <a:ext cx="10218867" cy="532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4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Soln #3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622859"/>
              <a:ext cx="10218867" cy="14295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5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Using tailwind breakpoints and a seperate testing file I was able to manage to make most components responsive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28700" y="7923552"/>
            <a:ext cx="7664150" cy="1539342"/>
            <a:chOff x="0" y="0"/>
            <a:chExt cx="10218867" cy="2052456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28575"/>
              <a:ext cx="10218867" cy="532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4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Soln #4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622859"/>
              <a:ext cx="10218867" cy="14295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5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Using a youtube tutorial I was able to make a sandwich menu that appeared on medium and small screens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739036"/>
            <a:ext cx="7203393" cy="662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0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505590" y="8892540"/>
            <a:ext cx="57537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www.ankpharmacyy.netlify.app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585133" y="9339262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5738073"/>
            <a:ext cx="2149547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E-mail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78247" y="5712038"/>
            <a:ext cx="536230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kibetnat@gmail.com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923349"/>
            <a:ext cx="2149547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Phone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178247" y="6897314"/>
            <a:ext cx="536230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+254-798566968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803775"/>
            <a:ext cx="4764688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b="true" sz="2000" u="non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CONTACT 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6330711"/>
            <a:ext cx="2149547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Github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178247" y="6304676"/>
            <a:ext cx="536230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kibetnathan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DAGzxtPU-Dc</dc:identifier>
  <dcterms:modified xsi:type="dcterms:W3CDTF">2011-08-01T06:04:30Z</dcterms:modified>
  <cp:revision>1</cp:revision>
  <dc:title>ANKPHARMACY</dc:title>
</cp:coreProperties>
</file>