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AAA3-AEAA-65A4-26F4-DFA4985B1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237-C7F5-0204-F486-B7DF5FD4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63DD-3A08-FD45-EC32-33A20E1A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0C79-B5F9-9219-936E-D957C909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143E-E204-BE81-102A-9B191A1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3F4D-0473-3EDA-4F45-25A31665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FFBA3-B845-AC52-2FA9-13A9563E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F5B2-D95B-8F15-949A-7DCAD576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AC68-6879-EC41-8112-167DA6D9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4C37-71E5-F6B2-CF31-66289AD9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A8159-13BF-2B7F-85A6-017538F47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3A37-D643-3D1F-B9BE-9461F99F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3B6A-BE3E-75EB-F050-7295E4B1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B62C-58DD-B2A7-176C-96E3766E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3A86-87C3-E991-3D08-37F104F3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7354-84D4-1088-472E-4D8E428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E93B-C12A-D811-9406-FE8BFD57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A010-CA48-4FDF-13AE-66508901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806A-DFBB-C3B5-6C76-9A1F919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CC22-241E-AEAE-7CBF-B7EF9B6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D184-2589-22F8-E48C-0AF7C52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43D1-26BE-BC54-9461-C4AFD455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0C39-BFAC-823E-D676-48D1730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6D74-3CD2-CE96-AEB5-C364C30F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145B-D56E-F5ED-5466-F1AF618A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7D2E-34D1-37E7-186C-3AAB0824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21AB-B6E2-7A85-709B-F70FFA649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7FC7-D0C7-6CD2-03B1-431C83A9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26F2-6248-C40A-309B-34983AE0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F22A-EEF1-D00E-97D3-1D8CE671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BDCDE-65F1-5F4F-E4B4-E2E25AB1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F089-4C54-B491-4880-EE26157D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BC2E-E82F-AFF7-E20F-424FDE91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B389-01FA-20D7-A530-681209F2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A012-4373-7049-71D4-B9F92E03F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06FBB-E758-D341-D698-8C9114D68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86856-6FC3-075D-402B-120392C2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5F15C-7031-2BF9-3A57-5A5ACB8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C281E-DC7E-6776-47E0-3200A4D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3710-6A04-5F8F-4CC0-D9186B2F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8C8E1-A66C-CA8D-6702-50082693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F50C-9DBD-ED29-E1C3-EC39FB1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DC6DE-ED52-DFA7-0EC4-9E54973A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9ED29-D1EC-4785-4E58-26AFE1D4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36D5-2F96-E678-87D9-BE0ED3C5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3A26-475B-2282-8094-12065CAA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0DA1-94B6-6BE5-B7CD-1511958A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D46B-7584-AFDF-C536-38E7DC0A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04D5-0C46-6ACB-B76D-CD808F61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22C2-0505-CF74-ACFF-77BA185A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0A04-F145-7F0C-9D46-EBAB20A3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12E8-2959-BCD8-420E-6C3FDB73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5F75-E22A-4CF7-BDB9-F565A6FF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61539-5220-47DF-AB24-8A66BF0A4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5A56C-B0AD-6B63-1B3D-5E26DB60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229D-D769-0782-475C-85B6162D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20DA-1741-518B-8700-893DE55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C66-35F8-4D78-F7B5-555E54E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B2C7-C55D-2F86-C3D8-CB9ED4BB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156C-A035-5FBB-56CC-063EB559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6517-24B8-96C7-9AF6-B0EA2111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327A-F696-4FB1-B80E-AECAA4F28C0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744F-80A6-7794-84F9-50CBADB4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9DDA-9489-6BF0-98B6-B30A102CB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C0EC-21D6-44BE-8E1A-F57D2B5C4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external/pythontuplevariables.html" TargetMode="External"/><Relationship Id="rId2" Type="http://schemas.openxmlformats.org/officeDocument/2006/relationships/hyperlink" Target="https://www.mathworks.com/help/matlab/matlab_external/pythonnumericvariab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matlab/matlab-engine-for-pyth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B45-A612-2608-E3DE-87ABD90E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AF191-5402-7D73-9C16-0E96DD352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A0D3-7528-5DC2-480F-D2E05F4F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6"/>
            <a:ext cx="10515600" cy="10450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Comparison between Deep Learning and Machine Learning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593010-EEEA-9C5F-F37F-D99CF53A2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353827"/>
              </p:ext>
            </p:extLst>
          </p:nvPr>
        </p:nvGraphicFramePr>
        <p:xfrm>
          <a:off x="279918" y="1013861"/>
          <a:ext cx="11532638" cy="484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319">
                  <a:extLst>
                    <a:ext uri="{9D8B030D-6E8A-4147-A177-3AD203B41FA5}">
                      <a16:colId xmlns:a16="http://schemas.microsoft.com/office/drawing/2014/main" val="383362335"/>
                    </a:ext>
                  </a:extLst>
                </a:gridCol>
                <a:gridCol w="5766319">
                  <a:extLst>
                    <a:ext uri="{9D8B030D-6E8A-4147-A177-3AD203B41FA5}">
                      <a16:colId xmlns:a16="http://schemas.microsoft.com/office/drawing/2014/main" val="2959095117"/>
                    </a:ext>
                  </a:extLst>
                </a:gridCol>
              </a:tblGrid>
              <a:tr h="730964">
                <a:tc>
                  <a:txBody>
                    <a:bodyPr/>
                    <a:lstStyle/>
                    <a:p>
                      <a:r>
                        <a:rPr lang="en-US" sz="2800" b="1" dirty="0"/>
                        <a:t>Machine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70944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r>
                        <a:rPr lang="en-US" sz="2800" dirty="0"/>
                        <a:t>A subset of Artificial intelligence that include abstruse statistical techniques to enable machines improve at task with experience.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subset of machine learning composed of algorithms that permits software to train itself to perform task, by exposing multilayered neural network to vast amount of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90716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r>
                        <a:rPr lang="en-US" sz="2800" dirty="0"/>
                        <a:t>Can have a single neuron layer.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Must have more than one layer of neurons.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5510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less computing power with greater human intervention.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high computing power with less human intervention.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1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5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854A-ACE6-5577-6B1C-B7D1067F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Advantages and disadvantages of MATLAB in Deep learning.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C6C17C-67AA-5274-3684-41B92B57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571797"/>
              </p:ext>
            </p:extLst>
          </p:nvPr>
        </p:nvGraphicFramePr>
        <p:xfrm>
          <a:off x="838200" y="951722"/>
          <a:ext cx="10495384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7584">
                  <a:extLst>
                    <a:ext uri="{9D8B030D-6E8A-4147-A177-3AD203B41FA5}">
                      <a16:colId xmlns:a16="http://schemas.microsoft.com/office/drawing/2014/main" val="22370469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2580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6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Invaluable for signal processing.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 pain to use for anything that isn’t simply represented as a numeric feature matrix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81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Incredibly broad array of useful libraries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Lacking a good open-source ecosystem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2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Simplest and most concise language for anything involving matrix operations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not suggested to make any product. Because MATLAB doesn’t create application deployment like task (like setup files and other executable which copies during installation).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1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Simulink package provides almost complete libraries hence no need for third party libraries.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compiling or converting MATLAB to other language code is very difficult.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854A-ACE6-5577-6B1C-B7D1067F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Advantages and disadvantages of Python in Deep learning.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C6C17C-67AA-5274-3684-41B92B57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09931"/>
              </p:ext>
            </p:extLst>
          </p:nvPr>
        </p:nvGraphicFramePr>
        <p:xfrm>
          <a:off x="727788" y="1107168"/>
          <a:ext cx="10495384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4392">
                  <a:extLst>
                    <a:ext uri="{9D8B030D-6E8A-4147-A177-3AD203B41FA5}">
                      <a16:colId xmlns:a16="http://schemas.microsoft.com/office/drawing/2014/main" val="2237046906"/>
                    </a:ext>
                  </a:extLst>
                </a:gridCol>
                <a:gridCol w="4980992">
                  <a:extLst>
                    <a:ext uri="{9D8B030D-6E8A-4147-A177-3AD203B41FA5}">
                      <a16:colId xmlns:a16="http://schemas.microsoft.com/office/drawing/2014/main" val="625809656"/>
                    </a:ext>
                  </a:extLst>
                </a:gridCol>
              </a:tblGrid>
              <a:tr h="471675">
                <a:tc>
                  <a:txBody>
                    <a:bodyPr/>
                    <a:lstStyle/>
                    <a:p>
                      <a:r>
                        <a:rPr lang="en-US" sz="2800" b="1" dirty="0"/>
                        <a:t>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Disadvantages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6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fragmented but comprehensive scientific computing stack.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since it is an interpreter language.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81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IPython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 makes a nice interactive data analysis tool.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of the scientific computing stack is still stuck in Python 2.7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2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good for problems that don’t come as a simple feature matrix, between tools like pandas.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using Python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you are required to install extra third-party packages. 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1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  good open-source ecosystem.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5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34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81F0-35C1-0DB5-28AF-CF403A40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" y="83976"/>
            <a:ext cx="11952514" cy="1426253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effectLst/>
                <a:latin typeface="+mn-lt"/>
              </a:rPr>
              <a:t>Can  MATLAB accept Python Codes and/or Python Code accept MATLAB codes? State some examples (if any)? Search about that in the internet? 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0AAA-32D7-FD71-D726-4992250E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1" y="1819469"/>
            <a:ext cx="11842428" cy="4805266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effectLst/>
                <a:latin typeface="Roboto" panose="02000000000000000000" pitchFamily="2" charset="0"/>
              </a:rPr>
              <a:t>MATLAB provides a flexible, two-way integration with Python.</a:t>
            </a:r>
          </a:p>
          <a:p>
            <a:r>
              <a:rPr lang="en-US" sz="2000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Call Python from MATLAB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can access Python libraries directly from MATLAB by adding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prefix to the Python name. </a:t>
            </a:r>
          </a:p>
          <a:p>
            <a:pPr lvl="1"/>
            <a:r>
              <a:rPr lang="en-US" alt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Examples include; </a:t>
            </a:r>
            <a:r>
              <a:rPr lang="en-US" sz="1600" b="0" dirty="0">
                <a:solidFill>
                  <a:srgbClr val="C05708"/>
                </a:solidFill>
                <a:effectLst/>
                <a:latin typeface="Roboto" panose="02000000000000000000" pitchFamily="2" charset="0"/>
                <a:hlinkClick r:id="rId2"/>
              </a:rPr>
              <a:t>Use Python Numeric Variables in MATLAB</a:t>
            </a:r>
            <a:r>
              <a:rPr lang="en-US" sz="1600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dirty="0">
                <a:effectLst/>
                <a:latin typeface="Roboto" panose="02000000000000000000" pitchFamily="2" charset="0"/>
              </a:rPr>
              <a:t>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  <a:hlinkClick r:id="rId3"/>
              </a:rPr>
              <a:t>Use Python Tuple Variables in MATLAB</a:t>
            </a:r>
            <a:r>
              <a:rPr lang="en-US" altLang="en-US" sz="2000" dirty="0">
                <a:latin typeface="Roboto" panose="02000000000000000000" pitchFamily="2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altLang="en-US" sz="2000" dirty="0"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chemeClr val="accent2"/>
                </a:solidFill>
                <a:effectLst/>
              </a:rPr>
              <a:t>Calling MATLAB from Python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</a:rPr>
              <a:t>The MATLAB Engine API for Python allows you to call MATLAB as a computational engine from Python. The API lets you execute MATLAB commands from within your Python environment without starting a desktop session of MATLAB.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 include </a:t>
            </a:r>
            <a:r>
              <a:rPr lang="en-US" altLang="en-US" sz="2000" dirty="0">
                <a:hlinkClick r:id="rId4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all MATLAB in python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E7065-4BE7-3D7C-BE80-D58272A7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7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AB62-532E-8667-7E97-4A6DC8A8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sz="3600" b="1" i="0" dirty="0">
                <a:effectLst/>
                <a:latin typeface="+mn-lt"/>
              </a:rPr>
              <a:t>Is it possible to use Tensor  flow and </a:t>
            </a:r>
            <a:r>
              <a:rPr lang="en-US" sz="3600" b="1" i="0" dirty="0" err="1">
                <a:effectLst/>
                <a:latin typeface="+mn-lt"/>
              </a:rPr>
              <a:t>Keras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i="0" dirty="0">
                <a:effectLst/>
                <a:latin typeface="+mn-lt"/>
              </a:rPr>
              <a:t>environments in MATLAB software?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FC53F-53E1-41E0-1716-5C1FDAD75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593357"/>
            <a:ext cx="6475931" cy="4271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3380E-536B-6594-9749-00F3AEA3C548}"/>
              </a:ext>
            </a:extLst>
          </p:cNvPr>
          <p:cNvSpPr txBox="1"/>
          <p:nvPr/>
        </p:nvSpPr>
        <p:spPr>
          <a:xfrm>
            <a:off x="6484777" y="1593357"/>
            <a:ext cx="48690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MATLAB supports importing and exporting open-source deep learning frameworks with the </a:t>
            </a:r>
            <a:r>
              <a:rPr lang="en-US" sz="2800" b="0" i="0" u="none" strike="noStrike" dirty="0">
                <a:effectLst/>
              </a:rPr>
              <a:t>Open Neural Network Exchange (ONNX)</a:t>
            </a:r>
            <a:r>
              <a:rPr lang="en-US" sz="2800" b="0" i="0" dirty="0">
                <a:effectLst/>
              </a:rPr>
              <a:t> format.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 can </a:t>
            </a:r>
            <a:r>
              <a:rPr lang="en-US" sz="2800" b="0" i="0" dirty="0">
                <a:solidFill>
                  <a:srgbClr val="212121"/>
                </a:solidFill>
                <a:effectLst/>
                <a:ea typeface="Roboto" panose="02000000000000000000" pitchFamily="2" charset="0"/>
              </a:rPr>
              <a:t>import models directly from TensorFlow and </a:t>
            </a:r>
            <a:r>
              <a:rPr lang="en-US" sz="2800" b="0" i="0" dirty="0" err="1">
                <a:solidFill>
                  <a:srgbClr val="212121"/>
                </a:solidFill>
                <a:effectLst/>
                <a:ea typeface="Roboto" panose="02000000000000000000" pitchFamily="2" charset="0"/>
              </a:rPr>
              <a:t>PyTorch</a:t>
            </a:r>
            <a:r>
              <a:rPr lang="en-US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800" b="0" i="0" dirty="0">
              <a:effectLst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44421-A7FE-6B7B-609B-90E78C7D21C2}"/>
              </a:ext>
            </a:extLst>
          </p:cNvPr>
          <p:cNvSpPr txBox="1"/>
          <p:nvPr/>
        </p:nvSpPr>
        <p:spPr>
          <a:xfrm>
            <a:off x="1539551" y="5701004"/>
            <a:ext cx="39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ONNX Format model.</a:t>
            </a:r>
          </a:p>
        </p:txBody>
      </p:sp>
    </p:spTree>
    <p:extLst>
      <p:ext uri="{BB962C8B-B14F-4D97-AF65-F5344CB8AC3E}">
        <p14:creationId xmlns:p14="http://schemas.microsoft.com/office/powerpoint/2010/main" val="112558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Roboto</vt:lpstr>
      <vt:lpstr>Office Theme</vt:lpstr>
      <vt:lpstr>PowerPoint Presentation</vt:lpstr>
      <vt:lpstr>Comparison between Deep Learning and Machine Learning</vt:lpstr>
      <vt:lpstr>Advantages and disadvantages of MATLAB in Deep learning.</vt:lpstr>
      <vt:lpstr>Advantages and disadvantages of Python in Deep learning.</vt:lpstr>
      <vt:lpstr>Can  MATLAB accept Python Codes and/or Python Code accept MATLAB codes? State some examples (if any)? Search about that in the internet? </vt:lpstr>
      <vt:lpstr> Is it possible to use Tensor  flow and Keras environments in MATLAB software?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abraham.bett</dc:creator>
  <cp:lastModifiedBy>abraham.bett</cp:lastModifiedBy>
  <cp:revision>1</cp:revision>
  <dcterms:created xsi:type="dcterms:W3CDTF">2022-10-25T09:12:46Z</dcterms:created>
  <dcterms:modified xsi:type="dcterms:W3CDTF">2022-10-25T13:24:56Z</dcterms:modified>
</cp:coreProperties>
</file>