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90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BBDB0-9231-4AD9-B1D5-363CBC95BDDA}" type="datetimeFigureOut">
              <a:rPr lang="sv-SE" smtClean="0"/>
              <a:pPr/>
              <a:t>2018-01-17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FBEAA-DF2F-4D9D-BF6F-E7D7B6A2B989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FBEAA-DF2F-4D9D-BF6F-E7D7B6A2B989}" type="slidenum">
              <a:rPr lang="sv-SE" smtClean="0"/>
              <a:pPr/>
              <a:t>1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17" name="Underrubrik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v-SE" smtClean="0"/>
              <a:t>Klicka här för att ändra format på underrubrik i bakgrunden</a:t>
            </a:r>
            <a:endParaRPr kumimoji="0" lang="en-US"/>
          </a:p>
        </p:txBody>
      </p:sp>
      <p:sp>
        <p:nvSpPr>
          <p:cNvPr id="30" name="Platshållare fö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F83B-FBCC-4932-B228-2C80E472C3B0}" type="datetimeFigureOut">
              <a:rPr lang="sv-SE" smtClean="0"/>
              <a:pPr/>
              <a:t>2018-01-17</a:t>
            </a:fld>
            <a:endParaRPr lang="sv-SE"/>
          </a:p>
        </p:txBody>
      </p:sp>
      <p:sp>
        <p:nvSpPr>
          <p:cNvPr id="19" name="Platshållare för sidfo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27" name="Platshållare för bild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E55D-8CD2-4711-98B1-55BD26E6CF7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F83B-FBCC-4932-B228-2C80E472C3B0}" type="datetimeFigureOut">
              <a:rPr lang="sv-SE" smtClean="0"/>
              <a:pPr/>
              <a:t>2018-01-17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E55D-8CD2-4711-98B1-55BD26E6CF7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F83B-FBCC-4932-B228-2C80E472C3B0}" type="datetimeFigureOut">
              <a:rPr lang="sv-SE" smtClean="0"/>
              <a:pPr/>
              <a:t>2018-01-17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E55D-8CD2-4711-98B1-55BD26E6CF7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F83B-FBCC-4932-B228-2C80E472C3B0}" type="datetimeFigureOut">
              <a:rPr lang="sv-SE" smtClean="0"/>
              <a:pPr/>
              <a:t>2018-01-17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E55D-8CD2-4711-98B1-55BD26E6CF7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F83B-FBCC-4932-B228-2C80E472C3B0}" type="datetimeFigureOut">
              <a:rPr lang="sv-SE" smtClean="0"/>
              <a:pPr/>
              <a:t>2018-01-17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E55D-8CD2-4711-98B1-55BD26E6CF7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F83B-FBCC-4932-B228-2C80E472C3B0}" type="datetimeFigureOut">
              <a:rPr lang="sv-SE" smtClean="0"/>
              <a:pPr/>
              <a:t>2018-01-17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E55D-8CD2-4711-98B1-55BD26E6CF7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5" name="Platshållare för innehåll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F83B-FBCC-4932-B228-2C80E472C3B0}" type="datetimeFigureOut">
              <a:rPr lang="sv-SE" smtClean="0"/>
              <a:pPr/>
              <a:t>2018-01-17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E55D-8CD2-4711-98B1-55BD26E6CF7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F83B-FBCC-4932-B228-2C80E472C3B0}" type="datetimeFigureOut">
              <a:rPr lang="sv-SE" smtClean="0"/>
              <a:pPr/>
              <a:t>2018-01-17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E55D-8CD2-4711-98B1-55BD26E6CF7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F83B-FBCC-4932-B228-2C80E472C3B0}" type="datetimeFigureOut">
              <a:rPr lang="sv-SE" smtClean="0"/>
              <a:pPr/>
              <a:t>2018-01-17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E55D-8CD2-4711-98B1-55BD26E6CF7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F83B-FBCC-4932-B228-2C80E472C3B0}" type="datetimeFigureOut">
              <a:rPr lang="sv-SE" smtClean="0"/>
              <a:pPr/>
              <a:t>2018-01-17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E55D-8CD2-4711-98B1-55BD26E6CF7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med klippt och rundat hör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ätvinklig triangel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F83B-FBCC-4932-B228-2C80E472C3B0}" type="datetimeFigureOut">
              <a:rPr lang="sv-SE" smtClean="0"/>
              <a:pPr/>
              <a:t>2018-01-17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AB4E55D-8CD2-4711-98B1-55BD26E6CF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v-SE" smtClean="0"/>
              <a:t>Klicka på ikonen för att lägga till en bild</a:t>
            </a:r>
            <a:endParaRPr kumimoji="0" lang="en-US" dirty="0"/>
          </a:p>
        </p:txBody>
      </p:sp>
      <p:sp>
        <p:nvSpPr>
          <p:cNvPr id="10" name="Frihandsfigur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ihandsfigur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ihandsfigur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ihandsfigur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Platshållare för rubrik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0" name="Platshållare för tex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  <a:p>
            <a:pPr lvl="1" eaLnBrk="1" latinLnBrk="0" hangingPunct="1"/>
            <a:r>
              <a:rPr kumimoji="0" lang="sv-SE" smtClean="0"/>
              <a:t>Nivå två</a:t>
            </a:r>
          </a:p>
          <a:p>
            <a:pPr lvl="2" eaLnBrk="1" latinLnBrk="0" hangingPunct="1"/>
            <a:r>
              <a:rPr kumimoji="0" lang="sv-SE" smtClean="0"/>
              <a:t>Nivå tre</a:t>
            </a:r>
          </a:p>
          <a:p>
            <a:pPr lvl="3" eaLnBrk="1" latinLnBrk="0" hangingPunct="1"/>
            <a:r>
              <a:rPr kumimoji="0" lang="sv-SE" smtClean="0"/>
              <a:t>Nivå fyra</a:t>
            </a:r>
          </a:p>
          <a:p>
            <a:pPr lvl="4" eaLnBrk="1" latinLnBrk="0" hangingPunct="1"/>
            <a:r>
              <a:rPr kumimoji="0" lang="sv-SE" smtClean="0"/>
              <a:t>Nivå fem</a:t>
            </a:r>
            <a:endParaRPr kumimoji="0" lang="en-US"/>
          </a:p>
        </p:txBody>
      </p:sp>
      <p:sp>
        <p:nvSpPr>
          <p:cNvPr id="10" name="Platshållare för datum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BBCF83B-FBCC-4932-B228-2C80E472C3B0}" type="datetimeFigureOut">
              <a:rPr lang="sv-SE" smtClean="0"/>
              <a:pPr/>
              <a:t>2018-01-17</a:t>
            </a:fld>
            <a:endParaRPr lang="sv-SE"/>
          </a:p>
        </p:txBody>
      </p:sp>
      <p:sp>
        <p:nvSpPr>
          <p:cNvPr id="22" name="Platshållare för sidfot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18" name="Platshållare för bildnumm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AB4E55D-8CD2-4711-98B1-55BD26E6CF75}" type="slidenum">
              <a:rPr lang="sv-SE" smtClean="0"/>
              <a:pPr/>
              <a:t>‹#›</a:t>
            </a:fld>
            <a:endParaRPr lang="sv-SE"/>
          </a:p>
        </p:txBody>
      </p:sp>
      <p:grpSp>
        <p:nvGrpSpPr>
          <p:cNvPr id="2" name="Grup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ihandsfigur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ihandsfigur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/>
          <p:cNvSpPr>
            <a:spLocks noGrp="1"/>
          </p:cNvSpPr>
          <p:nvPr>
            <p:ph type="ctrTitle"/>
          </p:nvPr>
        </p:nvSpPr>
        <p:spPr>
          <a:xfrm>
            <a:off x="323528" y="0"/>
            <a:ext cx="2952328" cy="648072"/>
          </a:xfrm>
        </p:spPr>
        <p:txBody>
          <a:bodyPr>
            <a:normAutofit/>
          </a:bodyPr>
          <a:lstStyle/>
          <a:p>
            <a:pPr algn="ctr"/>
            <a:r>
              <a:rPr lang="sv-SE" sz="4000" dirty="0" err="1" smtClean="0">
                <a:latin typeface="X-Files" pitchFamily="34" charset="0"/>
              </a:rPr>
              <a:t>Shoe-Me</a:t>
            </a:r>
            <a:r>
              <a:rPr lang="sv-SE" sz="4000" dirty="0" smtClean="0">
                <a:latin typeface="X-Files" pitchFamily="34" charset="0"/>
              </a:rPr>
              <a:t> //</a:t>
            </a:r>
            <a:endParaRPr lang="sv-SE" sz="4000" dirty="0">
              <a:latin typeface="X-Files" pitchFamily="34" charset="0"/>
            </a:endParaRPr>
          </a:p>
        </p:txBody>
      </p:sp>
      <p:sp>
        <p:nvSpPr>
          <p:cNvPr id="14" name="Rektangel med rundade hörn 13"/>
          <p:cNvSpPr/>
          <p:nvPr/>
        </p:nvSpPr>
        <p:spPr>
          <a:xfrm>
            <a:off x="683568" y="692696"/>
            <a:ext cx="331236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ysClr val="windowText" lastClr="000000"/>
                </a:solidFill>
                <a:latin typeface="X-Files" pitchFamily="34" charset="0"/>
              </a:rPr>
              <a:t>Primär Målgrupp:</a:t>
            </a:r>
          </a:p>
          <a:p>
            <a:pPr algn="ctr"/>
            <a:r>
              <a:rPr lang="sv-SE" dirty="0" smtClean="0">
                <a:latin typeface="X-Files" pitchFamily="34" charset="0"/>
              </a:rPr>
              <a:t>Människor som vill köpa billiga märkesskor.</a:t>
            </a:r>
            <a:endParaRPr lang="sv-SE" dirty="0">
              <a:latin typeface="X-Files" pitchFamily="34" charset="0"/>
            </a:endParaRPr>
          </a:p>
        </p:txBody>
      </p:sp>
      <p:sp>
        <p:nvSpPr>
          <p:cNvPr id="21" name="Rektangel med rundade hörn 20"/>
          <p:cNvSpPr/>
          <p:nvPr/>
        </p:nvSpPr>
        <p:spPr>
          <a:xfrm>
            <a:off x="3131840" y="2204864"/>
            <a:ext cx="2808312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ysClr val="windowText" lastClr="000000"/>
                </a:solidFill>
                <a:latin typeface="X-Files" pitchFamily="34" charset="0"/>
              </a:rPr>
              <a:t>Användningsmål:</a:t>
            </a:r>
          </a:p>
          <a:p>
            <a:pPr algn="ctr"/>
            <a:r>
              <a:rPr lang="sv-SE" dirty="0" smtClean="0">
                <a:latin typeface="X-Files" pitchFamily="34" charset="0"/>
              </a:rPr>
              <a:t>Vill kunna köpa billiga märkesskor sorterat efter färg.</a:t>
            </a:r>
            <a:endParaRPr lang="sv-SE" dirty="0">
              <a:latin typeface="X-Files" pitchFamily="34" charset="0"/>
            </a:endParaRPr>
          </a:p>
        </p:txBody>
      </p:sp>
      <p:cxnSp>
        <p:nvCxnSpPr>
          <p:cNvPr id="24" name="Rak 23"/>
          <p:cNvCxnSpPr>
            <a:stCxn id="14" idx="3"/>
          </p:cNvCxnSpPr>
          <p:nvPr/>
        </p:nvCxnSpPr>
        <p:spPr>
          <a:xfrm>
            <a:off x="3995936" y="1268760"/>
            <a:ext cx="482352" cy="84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ktangel med rundade hörn 27"/>
          <p:cNvSpPr/>
          <p:nvPr/>
        </p:nvSpPr>
        <p:spPr>
          <a:xfrm>
            <a:off x="5004048" y="692696"/>
            <a:ext cx="3312368" cy="1152128"/>
          </a:xfrm>
          <a:prstGeom prst="roundRect">
            <a:avLst>
              <a:gd name="adj" fmla="val 17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ysClr val="windowText" lastClr="000000"/>
                </a:solidFill>
                <a:latin typeface="X-Files" pitchFamily="34" charset="0"/>
              </a:rPr>
              <a:t>Sekundär Målgrupp:</a:t>
            </a:r>
          </a:p>
          <a:p>
            <a:pPr algn="ctr"/>
            <a:r>
              <a:rPr lang="sv-SE" dirty="0" smtClean="0">
                <a:latin typeface="X-Files" pitchFamily="34" charset="0"/>
              </a:rPr>
              <a:t>Människor som vill köpa märkesskor sorterat efter färg.</a:t>
            </a:r>
            <a:endParaRPr lang="sv-SE" dirty="0">
              <a:latin typeface="X-Files" pitchFamily="34" charset="0"/>
            </a:endParaRPr>
          </a:p>
        </p:txBody>
      </p:sp>
      <p:cxnSp>
        <p:nvCxnSpPr>
          <p:cNvPr id="30" name="Rak pil 29"/>
          <p:cNvCxnSpPr>
            <a:stCxn id="14" idx="2"/>
            <a:endCxn id="21" idx="0"/>
          </p:cNvCxnSpPr>
          <p:nvPr/>
        </p:nvCxnSpPr>
        <p:spPr>
          <a:xfrm>
            <a:off x="2339752" y="1844824"/>
            <a:ext cx="2196244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ktangel med rundade hörn 30"/>
          <p:cNvSpPr/>
          <p:nvPr/>
        </p:nvSpPr>
        <p:spPr>
          <a:xfrm>
            <a:off x="179512" y="2204864"/>
            <a:ext cx="2808312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ysClr val="windowText" lastClr="000000"/>
                </a:solidFill>
                <a:latin typeface="X-Files" pitchFamily="34" charset="0"/>
              </a:rPr>
              <a:t>Användningsmål:</a:t>
            </a:r>
          </a:p>
          <a:p>
            <a:pPr algn="ctr"/>
            <a:r>
              <a:rPr lang="sv-SE" dirty="0" smtClean="0">
                <a:latin typeface="X-Files" pitchFamily="34" charset="0"/>
              </a:rPr>
              <a:t>Vill kunna köpa billiga märkesskor sorterat efter märke.</a:t>
            </a:r>
            <a:endParaRPr lang="sv-SE" dirty="0">
              <a:latin typeface="X-Files" pitchFamily="34" charset="0"/>
            </a:endParaRPr>
          </a:p>
        </p:txBody>
      </p:sp>
      <p:cxnSp>
        <p:nvCxnSpPr>
          <p:cNvPr id="34" name="Rak pil 33"/>
          <p:cNvCxnSpPr>
            <a:stCxn id="14" idx="2"/>
            <a:endCxn id="31" idx="0"/>
          </p:cNvCxnSpPr>
          <p:nvPr/>
        </p:nvCxnSpPr>
        <p:spPr>
          <a:xfrm flipH="1">
            <a:off x="1583668" y="1844824"/>
            <a:ext cx="75608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ak pil 35"/>
          <p:cNvCxnSpPr>
            <a:stCxn id="14" idx="2"/>
            <a:endCxn id="31" idx="0"/>
          </p:cNvCxnSpPr>
          <p:nvPr/>
        </p:nvCxnSpPr>
        <p:spPr>
          <a:xfrm flipH="1">
            <a:off x="1583668" y="1844824"/>
            <a:ext cx="756084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ktangel med rundade hörn 38"/>
          <p:cNvSpPr/>
          <p:nvPr/>
        </p:nvSpPr>
        <p:spPr>
          <a:xfrm>
            <a:off x="6156176" y="2204864"/>
            <a:ext cx="2808312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ysClr val="windowText" lastClr="000000"/>
                </a:solidFill>
                <a:latin typeface="X-Files" pitchFamily="34" charset="0"/>
              </a:rPr>
              <a:t>Användningsmål:</a:t>
            </a:r>
          </a:p>
          <a:p>
            <a:pPr algn="ctr"/>
            <a:r>
              <a:rPr lang="sv-SE" dirty="0" smtClean="0">
                <a:latin typeface="X-Files" pitchFamily="34" charset="0"/>
              </a:rPr>
              <a:t>Vill kunna köpa märkesskor</a:t>
            </a:r>
            <a:endParaRPr lang="sv-SE" dirty="0">
              <a:latin typeface="X-Files" pitchFamily="34" charset="0"/>
            </a:endParaRPr>
          </a:p>
          <a:p>
            <a:pPr algn="ctr"/>
            <a:r>
              <a:rPr lang="sv-SE" dirty="0" smtClean="0">
                <a:latin typeface="X-Files" pitchFamily="34" charset="0"/>
              </a:rPr>
              <a:t>sorterat efter specifik färg.</a:t>
            </a:r>
            <a:endParaRPr lang="sv-SE" dirty="0">
              <a:latin typeface="X-Files" pitchFamily="34" charset="0"/>
            </a:endParaRPr>
          </a:p>
        </p:txBody>
      </p:sp>
      <p:cxnSp>
        <p:nvCxnSpPr>
          <p:cNvPr id="45" name="Rak pil 44"/>
          <p:cNvCxnSpPr>
            <a:stCxn id="28" idx="2"/>
            <a:endCxn id="39" idx="0"/>
          </p:cNvCxnSpPr>
          <p:nvPr/>
        </p:nvCxnSpPr>
        <p:spPr>
          <a:xfrm>
            <a:off x="6660232" y="1844824"/>
            <a:ext cx="90010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Rektangel med rundade hörn 59"/>
          <p:cNvSpPr/>
          <p:nvPr/>
        </p:nvSpPr>
        <p:spPr>
          <a:xfrm>
            <a:off x="3131840" y="4581128"/>
            <a:ext cx="2808312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ysClr val="windowText" lastClr="000000"/>
                </a:solidFill>
                <a:latin typeface="X-Files" pitchFamily="34" charset="0"/>
              </a:rPr>
              <a:t>Hur:</a:t>
            </a:r>
          </a:p>
          <a:p>
            <a:pPr algn="ctr"/>
            <a:r>
              <a:rPr lang="sv-SE" dirty="0" smtClean="0">
                <a:latin typeface="X-Files" pitchFamily="34" charset="0"/>
              </a:rPr>
              <a:t>Ska enkelt kunna söka efter en specifik färg när man valt ett skomärke.</a:t>
            </a:r>
          </a:p>
          <a:p>
            <a:pPr algn="ctr"/>
            <a:endParaRPr lang="sv-SE" dirty="0">
              <a:latin typeface="X-Files" pitchFamily="34" charset="0"/>
            </a:endParaRPr>
          </a:p>
        </p:txBody>
      </p:sp>
      <p:sp>
        <p:nvSpPr>
          <p:cNvPr id="61" name="Rektangel med rundade hörn 60"/>
          <p:cNvSpPr/>
          <p:nvPr/>
        </p:nvSpPr>
        <p:spPr>
          <a:xfrm>
            <a:off x="6156176" y="4581128"/>
            <a:ext cx="2808312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ysClr val="windowText" lastClr="000000"/>
                </a:solidFill>
                <a:latin typeface="X-Files" pitchFamily="34" charset="0"/>
              </a:rPr>
              <a:t>Hur:</a:t>
            </a:r>
          </a:p>
          <a:p>
            <a:pPr algn="ctr"/>
            <a:r>
              <a:rPr lang="sv-SE" dirty="0" smtClean="0">
                <a:latin typeface="X-Files" pitchFamily="34" charset="0"/>
              </a:rPr>
              <a:t>Ska enkelt kunna söka på en specifik färg på indexsidan. Då visas alla skor i denna färgen.</a:t>
            </a:r>
            <a:endParaRPr lang="sv-SE" dirty="0">
              <a:latin typeface="X-Files" pitchFamily="34" charset="0"/>
            </a:endParaRPr>
          </a:p>
        </p:txBody>
      </p:sp>
      <p:sp>
        <p:nvSpPr>
          <p:cNvPr id="62" name="Rektangel med rundade hörn 61"/>
          <p:cNvSpPr/>
          <p:nvPr/>
        </p:nvSpPr>
        <p:spPr>
          <a:xfrm>
            <a:off x="179512" y="4581128"/>
            <a:ext cx="2808312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ysClr val="windowText" lastClr="000000"/>
                </a:solidFill>
                <a:latin typeface="X-Files" pitchFamily="34" charset="0"/>
              </a:rPr>
              <a:t>Hur:</a:t>
            </a:r>
          </a:p>
          <a:p>
            <a:pPr algn="ctr"/>
            <a:r>
              <a:rPr lang="sv-SE" dirty="0" smtClean="0">
                <a:latin typeface="X-Files" pitchFamily="34" charset="0"/>
              </a:rPr>
              <a:t>Ska enkelt kunna söka efter ett specifikt märke på indexsidan.</a:t>
            </a:r>
          </a:p>
          <a:p>
            <a:pPr algn="ctr"/>
            <a:endParaRPr lang="sv-SE" dirty="0" smtClean="0">
              <a:latin typeface="X-Files" pitchFamily="34" charset="0"/>
            </a:endParaRPr>
          </a:p>
          <a:p>
            <a:pPr algn="ctr"/>
            <a:endParaRPr lang="sv-SE" dirty="0">
              <a:latin typeface="X-Files" pitchFamily="34" charset="0"/>
            </a:endParaRPr>
          </a:p>
        </p:txBody>
      </p:sp>
      <p:cxnSp>
        <p:nvCxnSpPr>
          <p:cNvPr id="75" name="Rak pil 74"/>
          <p:cNvCxnSpPr>
            <a:stCxn id="21" idx="2"/>
            <a:endCxn id="60" idx="0"/>
          </p:cNvCxnSpPr>
          <p:nvPr/>
        </p:nvCxnSpPr>
        <p:spPr>
          <a:xfrm>
            <a:off x="4535996" y="414908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Rak pil 76"/>
          <p:cNvCxnSpPr>
            <a:stCxn id="31" idx="2"/>
            <a:endCxn id="62" idx="0"/>
          </p:cNvCxnSpPr>
          <p:nvPr/>
        </p:nvCxnSpPr>
        <p:spPr>
          <a:xfrm>
            <a:off x="1583668" y="414908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Rak pil 81"/>
          <p:cNvCxnSpPr>
            <a:stCxn id="39" idx="2"/>
            <a:endCxn id="61" idx="0"/>
          </p:cNvCxnSpPr>
          <p:nvPr/>
        </p:nvCxnSpPr>
        <p:spPr>
          <a:xfrm>
            <a:off x="7560332" y="414908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ktangel 18"/>
          <p:cNvSpPr/>
          <p:nvPr/>
        </p:nvSpPr>
        <p:spPr>
          <a:xfrm>
            <a:off x="3347864" y="0"/>
            <a:ext cx="5616624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latin typeface="X-Files" pitchFamily="34" charset="0"/>
              </a:rPr>
              <a:t>Affärside: Sälja billiga </a:t>
            </a:r>
            <a:r>
              <a:rPr lang="sv-SE" sz="1400" dirty="0" err="1" smtClean="0">
                <a:latin typeface="X-Files" pitchFamily="34" charset="0"/>
              </a:rPr>
              <a:t>m’ärkesskor</a:t>
            </a:r>
            <a:r>
              <a:rPr lang="sv-SE" sz="1400" dirty="0" smtClean="0">
                <a:latin typeface="X-Files" pitchFamily="34" charset="0"/>
              </a:rPr>
              <a:t> </a:t>
            </a:r>
            <a:r>
              <a:rPr lang="sv-SE" sz="1400" dirty="0" smtClean="0">
                <a:latin typeface="X-Files" pitchFamily="34" charset="0"/>
              </a:rPr>
              <a:t>sorterat efter färg. Du ska på sidan kunna söka efter märke, </a:t>
            </a:r>
            <a:r>
              <a:rPr lang="sv-SE" sz="1400" dirty="0" err="1" smtClean="0">
                <a:latin typeface="X-Files" pitchFamily="34" charset="0"/>
              </a:rPr>
              <a:t>f’ärg</a:t>
            </a:r>
            <a:r>
              <a:rPr lang="sv-SE" sz="1400" dirty="0" smtClean="0">
                <a:latin typeface="X-Files" pitchFamily="34" charset="0"/>
              </a:rPr>
              <a:t> </a:t>
            </a:r>
            <a:r>
              <a:rPr lang="sv-SE" sz="1400" smtClean="0">
                <a:latin typeface="X-Files" pitchFamily="34" charset="0"/>
              </a:rPr>
              <a:t>eller efter ett visst märke i en viss färg.</a:t>
            </a:r>
            <a:endParaRPr lang="sv-SE" sz="1400" dirty="0">
              <a:latin typeface="X-File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öde">
  <a:themeElements>
    <a:clrScheme name="Flöd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öde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Galleri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4726</TotalTime>
  <Words>137</Words>
  <Application>Microsoft Office PowerPoint</Application>
  <PresentationFormat>Bildspel på skärmen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2" baseType="lpstr">
      <vt:lpstr>Flöde</vt:lpstr>
      <vt:lpstr>Shoe-Me //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Shoe-Me</dc:title>
  <dc:creator>boba</dc:creator>
  <cp:lastModifiedBy>boba</cp:lastModifiedBy>
  <cp:revision>3</cp:revision>
  <dcterms:created xsi:type="dcterms:W3CDTF">2018-01-07T12:25:10Z</dcterms:created>
  <dcterms:modified xsi:type="dcterms:W3CDTF">2018-01-17T18:52:40Z</dcterms:modified>
</cp:coreProperties>
</file>