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dc16ab1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dc16ab1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dc16ab13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dc16ab13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c16ab1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c16ab1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dc16ab13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dc16ab13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dc16ab13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dc16ab13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dc16ab13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dc16ab13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dc16ab1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dc16ab1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dc16ab13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dc16ab13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87501" y="973325"/>
            <a:ext cx="4569000" cy="9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71500" y="2857200"/>
            <a:ext cx="560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Концепция второго мозга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Переизбыток информации - боль 21го века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13775"/>
            <a:ext cx="4926300" cy="3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50"/>
              <a:t>Сегодня шум исходит не только от разных машин, но и от гаджетов. 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50"/>
              <a:t>Наш мозг перенасыщен ненужной информацией, а держать важное в голове и фокусироваться на важном - реальная проблема. 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50"/>
              <a:t>В это время будет весьма кстати найти помощника от цифрового шума - в цифровом пространстве</a:t>
            </a:r>
            <a:endParaRPr sz="2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644200" y="1886400"/>
            <a:ext cx="31881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50">
                <a:solidFill>
                  <a:schemeClr val="lt2"/>
                </a:solidFill>
              </a:rPr>
              <a:t>Уже сейчас существуют решения, но наши возможности ушли намного дальше</a:t>
            </a:r>
            <a:endParaRPr sz="195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00" y="2228275"/>
            <a:ext cx="3400075" cy="195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36888" y="4421575"/>
            <a:ext cx="359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Obsidian - 1млн+ пользователей</a:t>
            </a:r>
            <a:endParaRPr sz="1700">
              <a:solidFill>
                <a:schemeClr val="l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050" y="2228275"/>
            <a:ext cx="3121754" cy="19511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691050" y="4421575"/>
            <a:ext cx="34002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2"/>
                </a:solidFill>
              </a:rPr>
              <a:t>Notion</a:t>
            </a:r>
            <a:r>
              <a:rPr lang="ru" sz="1700">
                <a:solidFill>
                  <a:schemeClr val="lt2"/>
                </a:solidFill>
              </a:rPr>
              <a:t> - 30млн+ пользователей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36900" y="442850"/>
            <a:ext cx="8291700" cy="11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На рынке существуют сотни “task manager’ов”, а акулами рынка пользуются многие миллионы пользователей: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08750" y="396700"/>
            <a:ext cx="83265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Проблемой всех этих приложений является их ограниченный функционал, недостаточное взаимодействие с другими микросервисами. 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Людям действительно нужен единый центр, который совместил бы в себе: планирование и напоминания, календарь, заметки, личный дневник или блог, воспоминания, предложения от ассистента, основываясь на личных предпочтениях.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EVERS покажет необходимость быть на устройстве, а ИИ-ассистент станет хорошим спутником по жизни.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и тренды рынка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TAM - по нашей оценке, $350млн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SAM - по нашей оценке, $35млн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SOM - $35млн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Монетизация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Монетизация предусматривается сразу несколькими путями: </a:t>
            </a:r>
            <a:br>
              <a:rPr lang="ru"/>
            </a:br>
            <a:r>
              <a:rPr lang="ru"/>
              <a:t>(некоторые идеи могут быть пересмотрены)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ненавязчивая реклама в бесплатной версии;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расширение функционала ассистента по подписке;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возможность кастомизации по демократичной подписке;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дополнительные микросервисы по подписке(фитнес трекер, заметки для своих питомцев(функционал не утвержден),  возможность взаимодействия с другими пользователями, интеграция с банками и другие интеграции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Underlying magic 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Продвижение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команда видит рациональное продвижение продукта сразу по нескольким каналам: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реклама у медийный персон;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создание уникального контента(тиктоки, рилсы, видео)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реклама на сайтах и партнерства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соцсети, блоги и сайты о продуктивности, контекстная реклама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реклама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предусмотрены бесплатные пробные периоды на премиум подписки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31325"/>
            <a:ext cx="85206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УТП нашего продукта заключается в нескольких инструментах, которые тесно  связаны между собой, а взаимодействие предусмотрено с помощью ИИ.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Больше не нужно использовать заметки, календарь, планировщик задач, дневник по отдельности.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