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31"/>
  </p:notesMasterIdLst>
  <p:handoutMasterIdLst>
    <p:handoutMasterId r:id="rId32"/>
  </p:handoutMasterIdLst>
  <p:sldIdLst>
    <p:sldId id="285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8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27D4107-EE8F-8EF9-DB57-E75FF78A1D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798B12-6B49-7299-476B-15472BB572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C5AF4DB-1226-F2C2-25BC-C0DDEB495F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DCEC81-1BBD-23FF-B0FD-D9A7A995C3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541E7F-0F01-413B-B7F3-EC6085DE7D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077AA69-F452-CED8-03C3-70155584A5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0C792D0-EC5F-FCF3-623E-C1FC12DFC8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54C9306-7121-367F-F0A8-24B77474E8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9A14982-891D-7040-5BF7-ED17FCC5F0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031A5176-48FF-7FC9-10BF-7D8D32A4D4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4755875-2E4F-A8DA-F06E-6985BBA9D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067987-28D4-4BC5-B7EA-3E7155FF8C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A480D75A-FB65-18F4-4D9C-1987246B4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D3F0B6EA-05EC-10D9-BD2C-BA8DC4A3A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0B14468-8F5E-CD89-A8E2-41ED84882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3CEF9-932C-4B9B-8803-C8AF74CB8E96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B892D8DB-AF1B-FFFF-D951-3CB762AA1F7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B41611CD-4887-E678-6409-B0B46749D6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C0F844B-E1E7-48A8-824E-1001C41C3984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1">
            <a:extLst>
              <a:ext uri="{FF2B5EF4-FFF2-40B4-BE49-F238E27FC236}">
                <a16:creationId xmlns:a16="http://schemas.microsoft.com/office/drawing/2014/main" id="{EAEABF98-DF9D-79A8-BC18-3C53987AA7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FD363AD6-ED54-F7F6-FCBE-CE9D6F6E91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93831-5DF8-FEE1-1AF3-4E5D43E2CE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" name="Rounded Rectangle 11">
            <a:extLst>
              <a:ext uri="{FF2B5EF4-FFF2-40B4-BE49-F238E27FC236}">
                <a16:creationId xmlns:a16="http://schemas.microsoft.com/office/drawing/2014/main" id="{F373A496-F2ED-F142-4789-F326CC23668E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5D994-54BB-30D3-20B5-1E9CCA38C861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0EADF-E160-3F7F-5F19-58C3DC41B454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3DCB0-864F-BA99-A293-895CFC7D6CC1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bject 66">
            <a:extLst>
              <a:ext uri="{FF2B5EF4-FFF2-40B4-BE49-F238E27FC236}">
                <a16:creationId xmlns:a16="http://schemas.microsoft.com/office/drawing/2014/main" id="{60206836-A915-E937-BAB9-0FDEB029884A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F11D5B-2DBA-8A71-4695-73E20C8127D2}"/>
              </a:ext>
            </a:extLst>
          </p:cNvPr>
          <p:cNvSpPr txBox="1"/>
          <p:nvPr userDrawn="1"/>
        </p:nvSpPr>
        <p:spPr>
          <a:xfrm>
            <a:off x="4572000" y="6505575"/>
            <a:ext cx="2209800" cy="293688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2689" algn="ctr" eaLnBrk="1" hangingPunct="1">
              <a:lnSpc>
                <a:spcPct val="95825"/>
              </a:lnSpc>
              <a:spcBef>
                <a:spcPts val="10"/>
              </a:spcBef>
              <a:defRPr/>
            </a:pP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L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ectu</a:t>
            </a: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r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</a:t>
            </a:r>
            <a:r>
              <a:rPr sz="1000" spc="34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2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: </a:t>
            </a:r>
            <a:r>
              <a:rPr sz="1000" spc="38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IN" sz="1000" spc="38" dirty="0">
                <a:solidFill>
                  <a:srgbClr val="FFF112"/>
                </a:solidFill>
                <a:latin typeface="Times New Roman"/>
                <a:cs typeface="Times New Roman"/>
              </a:rPr>
              <a:t>Introduction</a:t>
            </a:r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67">
            <a:extLst>
              <a:ext uri="{FF2B5EF4-FFF2-40B4-BE49-F238E27FC236}">
                <a16:creationId xmlns:a16="http://schemas.microsoft.com/office/drawing/2014/main" id="{2B653337-D1B2-10D0-D0E7-37EE83DF111A}"/>
              </a:ext>
            </a:extLst>
          </p:cNvPr>
          <p:cNvSpPr>
            <a:spLocks/>
          </p:cNvSpPr>
          <p:nvPr userDrawn="1"/>
        </p:nvSpPr>
        <p:spPr bwMode="auto">
          <a:xfrm>
            <a:off x="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961044AC-2E1E-5D74-D212-9E302CEB2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7744B-235F-485E-A374-4B4F1D5B5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870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A324C3F-FB2F-2889-55D9-C9276E81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55ECE66-9568-BAA7-A5EA-0EDB3FA0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8AC8435-9BC8-F968-7268-9FEBD25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ECD7B-56F1-4DE4-8FB0-31AF48584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B097794-24EB-56D5-CC99-6EC42F8E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A2EFCA8-7506-5AD7-0A8E-777D0A79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06770A0-C6D8-4412-33E0-7751EAFE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AA61D-52CB-439C-8EDD-6A7B750FF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8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30ACE9-664A-1728-AFDF-F3D79CE887D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0808C09D-F516-66B3-7300-3E7346A0E7D3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887F8-B7CA-038B-C1B8-05E826A8A6A0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7A513-A5F0-9B9E-861A-7C21F498FD32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81A9C-EDC0-5058-CE92-E6A05E9660BB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bject 66">
            <a:extLst>
              <a:ext uri="{FF2B5EF4-FFF2-40B4-BE49-F238E27FC236}">
                <a16:creationId xmlns:a16="http://schemas.microsoft.com/office/drawing/2014/main" id="{63F2B556-67C0-03F8-C27C-D75C444836EC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F677C5-5619-9F52-AAB9-5C0426A4B086}"/>
              </a:ext>
            </a:extLst>
          </p:cNvPr>
          <p:cNvSpPr txBox="1"/>
          <p:nvPr userDrawn="1"/>
        </p:nvSpPr>
        <p:spPr>
          <a:xfrm>
            <a:off x="4572000" y="6505575"/>
            <a:ext cx="2209800" cy="293688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2689" algn="ctr" eaLnBrk="1" hangingPunct="1">
              <a:lnSpc>
                <a:spcPct val="95825"/>
              </a:lnSpc>
              <a:spcBef>
                <a:spcPts val="10"/>
              </a:spcBef>
              <a:defRPr/>
            </a:pP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L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ectu</a:t>
            </a: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r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</a:t>
            </a:r>
            <a:r>
              <a:rPr sz="1000" spc="34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: </a:t>
            </a:r>
            <a:r>
              <a:rPr sz="1000" spc="38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Introduction</a:t>
            </a:r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67">
            <a:extLst>
              <a:ext uri="{FF2B5EF4-FFF2-40B4-BE49-F238E27FC236}">
                <a16:creationId xmlns:a16="http://schemas.microsoft.com/office/drawing/2014/main" id="{F64D2762-EC96-D6EB-EEFF-AA341BB0A507}"/>
              </a:ext>
            </a:extLst>
          </p:cNvPr>
          <p:cNvSpPr>
            <a:spLocks/>
          </p:cNvSpPr>
          <p:nvPr userDrawn="1"/>
        </p:nvSpPr>
        <p:spPr bwMode="auto">
          <a:xfrm>
            <a:off x="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C7F7FAB5-19E6-3069-15E2-CC5BFC1FF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E4E772-8996-4F92-974E-F37548942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202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6">
            <a:extLst>
              <a:ext uri="{FF2B5EF4-FFF2-40B4-BE49-F238E27FC236}">
                <a16:creationId xmlns:a16="http://schemas.microsoft.com/office/drawing/2014/main" id="{47AB7804-59C2-4DC7-DB22-7D959C08F995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E007315-3518-AC6C-C483-6287144EB99A}"/>
              </a:ext>
            </a:extLst>
          </p:cNvPr>
          <p:cNvSpPr txBox="1"/>
          <p:nvPr userDrawn="1"/>
        </p:nvSpPr>
        <p:spPr>
          <a:xfrm>
            <a:off x="4572000" y="6505575"/>
            <a:ext cx="2209800" cy="293688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2689" algn="ctr" eaLnBrk="1" hangingPunct="1">
              <a:lnSpc>
                <a:spcPct val="95825"/>
              </a:lnSpc>
              <a:spcBef>
                <a:spcPts val="10"/>
              </a:spcBef>
              <a:defRPr/>
            </a:pP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L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ectu</a:t>
            </a: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r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</a:t>
            </a:r>
            <a:r>
              <a:rPr sz="1000" spc="34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2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: </a:t>
            </a:r>
            <a:r>
              <a:rPr sz="1000" spc="38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Architecture</a:t>
            </a:r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67">
            <a:extLst>
              <a:ext uri="{FF2B5EF4-FFF2-40B4-BE49-F238E27FC236}">
                <a16:creationId xmlns:a16="http://schemas.microsoft.com/office/drawing/2014/main" id="{1E4DB093-1E40-8135-1C36-0E0C38173E75}"/>
              </a:ext>
            </a:extLst>
          </p:cNvPr>
          <p:cNvSpPr>
            <a:spLocks/>
          </p:cNvSpPr>
          <p:nvPr userDrawn="1"/>
        </p:nvSpPr>
        <p:spPr bwMode="auto">
          <a:xfrm>
            <a:off x="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4060-5A7D-A11F-B38C-4559D26E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7906E-7534-4BDA-9FE6-84FBBCBE1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11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8F0C5-19FD-15BC-4D0C-802EBD4DFE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76264087-7163-C0D4-2BBA-131D6A973C64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097F5-1316-66D2-6311-C1EA0BA50908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29E04-2867-5A38-A064-7E63AAD708D9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CB990-FF47-A713-AD56-5435901B9523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571C380-C395-0699-9CD3-1E47E970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61F378E-C3DB-45E6-87E0-497055C40AC6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173FCC-4CBE-EE42-575B-71310871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99A1EE-EDE2-89CE-2745-658E475A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11AF74A4-5D6D-4539-9C4D-28169525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23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11505D6-A2E1-1209-24DF-58600037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BB59814-7A98-4F34-8B27-0F8108CD2E20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25FB74DA-6540-D35E-C68D-8419CD2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9BF6F6F-C82D-9B47-F585-61DB9FC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E3E29-64D7-4C58-8625-E47F2370D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97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2DA44291-49BB-3ACE-1284-36B3B706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4F9676-55F0-4A86-A458-857B75E61519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D0D8A2-E80C-7FA7-F470-E0557FC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73FE23D-AF62-FD79-77FE-30D69D9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9E5D9-95DF-42B7-8D50-BFB72E8031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37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694EC-C1BC-B789-694C-3A8768C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4FD3F7-77D2-44D6-A8E3-FECCF87B3265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9741-7818-BA6E-338C-21918A83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5114-EEF3-49C6-1F4A-C1DAC3E9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EB3CD-5384-4150-86E0-8443D834C1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22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94B41-1B41-EABA-89B8-E145207C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9F7F159-692E-4749-A8DA-8699A4706DA5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8EF35-50FF-ABBE-2EE7-29018CDB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0D2F5-86AF-C6AB-A6C8-86DA5CA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18CFF-7B11-4F67-A7A1-5A4D6CD77E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59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C90C2-7E55-58F1-52AA-09BCE7FE62D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C592C1DA-8BEF-1023-8EFF-5830486CD4D4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9F7BC33-93A1-B8D1-DCA5-EF44EF31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D1F104D-5319-4D14-AE3D-9AE497B3CA4F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82A5533-9460-A1FB-8FA7-70AC700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11A5D18-A189-B629-6DED-DBBF119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8B1C7-9780-493B-99BE-60D0848B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5707DAA-91F1-0F81-DA8D-8DBA3A5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CA3AB7A-5DB3-B1F0-3432-2264E19A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BFB7AB4-17F3-69CB-1820-C564786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EDBAE-DC6A-4B35-8304-144ADF87C4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181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FDAD10-3099-EA9C-9EB6-00A1C4CA8CEE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C306B-F2D0-F16A-64A8-045E2941BD03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2BBBE-F5F0-A924-2FC7-094485ECCEA9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E60C17E-8A00-B8C9-7FDF-3F85CA44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6C5E4F-93A7-4360-A8C7-73C1F46D8637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C84FDA4-37F2-20DE-3137-2103DB69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4492FA6-393F-1791-CA78-3E568E9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7C8E98E-E1F9-4AD3-9AA7-88402FFC3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06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5861-595A-F0EC-3130-2E9C2EB9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45A7C0-4F02-4EEB-8715-1E558A85DF4F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8A72-8673-CD77-23F5-F365BCE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00B4-837D-C441-D51F-299527C5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45E5E-259A-4453-BFD7-3FA0DE68F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52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3F9B-CAEC-889C-2EBB-71967268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36EF9D6-A002-4711-AB39-10BC4EB7AC04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0168-0F66-90BF-391D-17691F62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2804-D252-9D33-C936-A4ABA04A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84B40-D300-4541-A4AE-7F116E68C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DE92D-9589-B7BD-39E7-2827438EADF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AA801F49-3374-F575-D958-8DC5FFF2E254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DE35C-CF33-E19F-A665-5E8C27F96A26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AFB8A-3BE0-C7C3-2CA7-8C1C597E99A2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8936A-D7DD-B141-7AC5-2C7C6E87FC24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94A803E-7E7A-D0F9-9187-45D366C4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BE56BA-102E-16C9-868A-D5FADF4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412E97-9487-0458-497A-85B9C0D9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768DD14-FA62-42AB-9D98-4DFA9D32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87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7D5B1BD-6B11-AAD7-72B4-31802EB6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C4962-9CAB-A4F4-0D52-A98F8EC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9820B11-8F29-628D-A69F-20A26011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CE9F9-FBD0-4FD5-B8C1-5A2A449D2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02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BA1CD47-49C3-C54C-5E1F-897E4CC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DABC23-311D-9A95-4EEE-412AB07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C920BB4-4CB7-F6FD-916B-48736D67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C6C4-82E1-49D8-986E-AD879729B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653BEFD3-1489-40B3-D46F-6B4E136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F46C3D0-5E2D-7AF1-BF00-8DCA0ABB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E14C4AC-65E6-EA1F-3699-825EE1D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EF467-E747-43FE-9090-8610231B9D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6A0BABA3-D06C-91DB-41B4-289BFBA6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2AC02-9943-E62E-B4BE-2706222B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BD20F9B-3EBA-34F0-AD09-874EC905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18539-A63C-4985-B8F5-3E5FF7B42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0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A84BF7-1EF3-C732-07E9-91A60B6343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D0EA95C5-D79F-ABE5-64A9-C6E0607223E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3377176-8033-BAF9-04C4-63BCBFB1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E226339-D156-E8C3-35FA-FE6D8381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0073F1-AD35-32DB-75D4-9737D54E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308E9-8401-4008-ABB4-5C28290A6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6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EE826F-8268-F73C-CB89-5E85A95BE0E5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2FDE0-BFCB-BDD3-03BA-BCE792A243C1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293D-422C-93EA-493E-B123AA6CB569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C46E7D3-F361-854E-3AC3-B041F764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1BB10F-7FF1-33D1-9D63-1F044DC8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624943A-2270-4C1F-D5D7-C9283B40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25DC5DC6-10EE-46D7-B058-51E73E130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ABD0B3-07A2-1A47-E4E1-A16629930C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F20E7685-40E9-77CF-D1AD-B3E9821D6FAA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5D451B58-1F5C-48CF-E3C0-0CC0E802DA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95093D14-B62B-BBAC-0B43-7267D8140B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object 66">
            <a:extLst>
              <a:ext uri="{FF2B5EF4-FFF2-40B4-BE49-F238E27FC236}">
                <a16:creationId xmlns:a16="http://schemas.microsoft.com/office/drawing/2014/main" id="{FA7C1571-8C50-0562-939F-2DBF0A3C202B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DB56E0-7320-838E-11A1-A02D1F9122C2}"/>
              </a:ext>
            </a:extLst>
          </p:cNvPr>
          <p:cNvSpPr txBox="1"/>
          <p:nvPr userDrawn="1"/>
        </p:nvSpPr>
        <p:spPr>
          <a:xfrm>
            <a:off x="4572000" y="6505575"/>
            <a:ext cx="2209800" cy="293688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2689" algn="ctr" eaLnBrk="1" hangingPunct="1">
              <a:lnSpc>
                <a:spcPct val="95825"/>
              </a:lnSpc>
              <a:spcBef>
                <a:spcPts val="10"/>
              </a:spcBef>
              <a:defRPr/>
            </a:pP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L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ectu</a:t>
            </a:r>
            <a:r>
              <a:rPr sz="1000" spc="-10" dirty="0">
                <a:solidFill>
                  <a:srgbClr val="FFF112"/>
                </a:solidFill>
                <a:latin typeface="Times New Roman"/>
                <a:cs typeface="Times New Roman"/>
              </a:rPr>
              <a:t>r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e</a:t>
            </a:r>
            <a:r>
              <a:rPr sz="1000" spc="34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rgbClr val="FFF112"/>
                </a:solidFill>
                <a:latin typeface="Times New Roman"/>
                <a:cs typeface="Times New Roman"/>
              </a:rPr>
              <a:t>: </a:t>
            </a:r>
            <a:r>
              <a:rPr sz="1000" spc="38" dirty="0">
                <a:solidFill>
                  <a:srgbClr val="FFF112"/>
                </a:solidFill>
                <a:latin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F112"/>
                </a:solidFill>
                <a:latin typeface="Times New Roman"/>
                <a:cs typeface="Times New Roman"/>
              </a:rPr>
              <a:t>Introduction</a:t>
            </a:r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32" name="object 67">
            <a:extLst>
              <a:ext uri="{FF2B5EF4-FFF2-40B4-BE49-F238E27FC236}">
                <a16:creationId xmlns:a16="http://schemas.microsoft.com/office/drawing/2014/main" id="{09F1D48A-53F4-05B7-0E35-AFF812206A02}"/>
              </a:ext>
            </a:extLst>
          </p:cNvPr>
          <p:cNvSpPr>
            <a:spLocks/>
          </p:cNvSpPr>
          <p:nvPr userDrawn="1"/>
        </p:nvSpPr>
        <p:spPr bwMode="auto">
          <a:xfrm>
            <a:off x="0" y="6516688"/>
            <a:ext cx="4572000" cy="293687"/>
          </a:xfrm>
          <a:custGeom>
            <a:avLst/>
            <a:gdLst>
              <a:gd name="T0" fmla="*/ 70893264 w 2303995"/>
              <a:gd name="T1" fmla="*/ 0 h 125437"/>
              <a:gd name="T2" fmla="*/ 0 w 2303995"/>
              <a:gd name="T3" fmla="*/ 0 h 125437"/>
              <a:gd name="T4" fmla="*/ 0 w 2303995"/>
              <a:gd name="T5" fmla="*/ 8825135 h 125437"/>
              <a:gd name="T6" fmla="*/ 70893264 w 2303995"/>
              <a:gd name="T7" fmla="*/ 8825135 h 125437"/>
              <a:gd name="T8" fmla="*/ 70893264 w 2303995"/>
              <a:gd name="T9" fmla="*/ 0 h 125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3995" h="125437">
                <a:moveTo>
                  <a:pt x="2303995" y="0"/>
                </a:moveTo>
                <a:lnTo>
                  <a:pt x="0" y="0"/>
                </a:lnTo>
                <a:lnTo>
                  <a:pt x="0" y="125437"/>
                </a:lnTo>
                <a:lnTo>
                  <a:pt x="2303995" y="12543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8D48CB6-A0CF-FCD0-7798-8C192076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CC8FD5B1-4853-4489-9582-8F6BEF0221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B5DBC9-734A-CB5F-4E50-1BD2E884B4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0E507E1C-3E00-036D-9AF8-8969808B808D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21">
            <a:extLst>
              <a:ext uri="{FF2B5EF4-FFF2-40B4-BE49-F238E27FC236}">
                <a16:creationId xmlns:a16="http://schemas.microsoft.com/office/drawing/2014/main" id="{F821A3CB-6032-C77D-73E8-C3EF962876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>
            <a:extLst>
              <a:ext uri="{FF2B5EF4-FFF2-40B4-BE49-F238E27FC236}">
                <a16:creationId xmlns:a16="http://schemas.microsoft.com/office/drawing/2014/main" id="{A6565BFA-D620-F1DA-90FE-EF9A920767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FEE67B7-46F1-81F0-AEFB-173EE99C6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fld id="{C34E91FA-3635-406B-8256-B6EC2E55D058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F2FD8-CD08-D0F4-A878-D2C20D68B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CD97C76-EBE5-122E-8721-5AD4A0D8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AFADB370-D33B-4201-BF33-2CADFC7E17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ubtitle 2">
            <a:extLst>
              <a:ext uri="{FF2B5EF4-FFF2-40B4-BE49-F238E27FC236}">
                <a16:creationId xmlns:a16="http://schemas.microsoft.com/office/drawing/2014/main" id="{C75645F1-6374-B8B8-F24A-E33468B6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Lecture 1- Introduction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D1C986DD-C6EB-D858-190F-C45D65374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Distributed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Cover">
            <a:extLst>
              <a:ext uri="{FF2B5EF4-FFF2-40B4-BE49-F238E27FC236}">
                <a16:creationId xmlns:a16="http://schemas.microsoft.com/office/drawing/2014/main" id="{31E04F25-300C-6D75-F955-FB409782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Slide Number Placeholder 1">
            <a:extLst>
              <a:ext uri="{FF2B5EF4-FFF2-40B4-BE49-F238E27FC236}">
                <a16:creationId xmlns:a16="http://schemas.microsoft.com/office/drawing/2014/main" id="{4381C33C-A3F7-68EF-F41E-4F1B441B6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CE13EF-29FA-4604-B024-FE124C377EC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Cover">
            <a:extLst>
              <a:ext uri="{FF2B5EF4-FFF2-40B4-BE49-F238E27FC236}">
                <a16:creationId xmlns:a16="http://schemas.microsoft.com/office/drawing/2014/main" id="{A927E51B-AA45-F6CF-04B9-7B0166A4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8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Slide Number Placeholder 1">
            <a:extLst>
              <a:ext uri="{FF2B5EF4-FFF2-40B4-BE49-F238E27FC236}">
                <a16:creationId xmlns:a16="http://schemas.microsoft.com/office/drawing/2014/main" id="{1A16AF6D-BC3D-628D-F76E-AA4FCD324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C59184-93D9-4BA9-96A1-951E5D083EE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Cover">
            <a:extLst>
              <a:ext uri="{FF2B5EF4-FFF2-40B4-BE49-F238E27FC236}">
                <a16:creationId xmlns:a16="http://schemas.microsoft.com/office/drawing/2014/main" id="{C682F896-50DB-EED9-7503-7112CC26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2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Slide Number Placeholder 1">
            <a:extLst>
              <a:ext uri="{FF2B5EF4-FFF2-40B4-BE49-F238E27FC236}">
                <a16:creationId xmlns:a16="http://schemas.microsoft.com/office/drawing/2014/main" id="{235418F0-D66D-5430-F2F1-E0836A583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E217E-A593-4665-9257-4B7053EDB80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Cover">
            <a:extLst>
              <a:ext uri="{FF2B5EF4-FFF2-40B4-BE49-F238E27FC236}">
                <a16:creationId xmlns:a16="http://schemas.microsoft.com/office/drawing/2014/main" id="{0B182240-857D-9635-F860-1729F248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>
            <a:fillRect/>
          </a:stretch>
        </p:blipFill>
        <p:spPr bwMode="auto">
          <a:xfrm>
            <a:off x="304800" y="76200"/>
            <a:ext cx="8534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Slide Number Placeholder 1">
            <a:extLst>
              <a:ext uri="{FF2B5EF4-FFF2-40B4-BE49-F238E27FC236}">
                <a16:creationId xmlns:a16="http://schemas.microsoft.com/office/drawing/2014/main" id="{D4E2BDB5-720A-EA1E-11C8-91AD9A2E6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316633-B8DB-4E4D-AA64-F128230F169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Cover">
            <a:extLst>
              <a:ext uri="{FF2B5EF4-FFF2-40B4-BE49-F238E27FC236}">
                <a16:creationId xmlns:a16="http://schemas.microsoft.com/office/drawing/2014/main" id="{7A2708B4-36EE-BD63-799E-E735606E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6"/>
          <a:stretch>
            <a:fillRect/>
          </a:stretch>
        </p:blipFill>
        <p:spPr bwMode="auto">
          <a:xfrm>
            <a:off x="304800" y="76200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CC585-2595-2363-6B4B-ADEFAF7C25A9}"/>
              </a:ext>
            </a:extLst>
          </p:cNvPr>
          <p:cNvSpPr txBox="1"/>
          <p:nvPr/>
        </p:nvSpPr>
        <p:spPr>
          <a:xfrm>
            <a:off x="152400" y="1290638"/>
            <a:ext cx="8839200" cy="5108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IN" b="1" dirty="0">
                <a:latin typeface="Arial" charset="0"/>
              </a:rPr>
              <a:t>Scaling Techniques</a:t>
            </a:r>
          </a:p>
          <a:p>
            <a:pPr eaLnBrk="1" hangingPunct="1">
              <a:defRPr/>
            </a:pPr>
            <a:endParaRPr lang="en-IN" sz="400" b="1" dirty="0">
              <a:latin typeface="Arial" charset="0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IN" sz="1600" b="1" dirty="0">
                <a:latin typeface="Arial" charset="0"/>
              </a:rPr>
              <a:t>Hiding Communication Latencies</a:t>
            </a:r>
          </a:p>
          <a:p>
            <a:pPr marL="1200150" lvl="2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latin typeface="Arial" charset="0"/>
              </a:rPr>
              <a:t>To achieve geographical scalability</a:t>
            </a:r>
          </a:p>
          <a:p>
            <a:pPr marL="1657350" lvl="3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latin typeface="Arial" charset="0"/>
              </a:rPr>
              <a:t>Asynchronous communication</a:t>
            </a:r>
          </a:p>
          <a:p>
            <a:pPr marL="1657350" lvl="3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srgbClr val="00B0F0"/>
                </a:solidFill>
                <a:latin typeface="Arial" charset="0"/>
              </a:rPr>
              <a:t>Shipping Code </a:t>
            </a:r>
          </a:p>
          <a:p>
            <a:pPr lvl="3" eaLnBrk="1" hangingPunct="1">
              <a:defRPr/>
            </a:pPr>
            <a:endParaRPr lang="en-IN" sz="800" dirty="0">
              <a:latin typeface="Arial" charset="0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IN" sz="1600" b="1" dirty="0">
                <a:latin typeface="Arial" charset="0"/>
              </a:rPr>
              <a:t>Distribution</a:t>
            </a:r>
          </a:p>
          <a:p>
            <a:pPr marL="1200150" lvl="2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latin typeface="Arial" charset="0"/>
              </a:rPr>
              <a:t>Distribution involves taking a component, splitting it into smaller parts, and subsequently spreading those parts across the system.</a:t>
            </a:r>
          </a:p>
          <a:p>
            <a:pPr lvl="2" eaLnBrk="1" hangingPunct="1">
              <a:defRPr/>
            </a:pPr>
            <a:endParaRPr lang="en-IN" sz="1600" dirty="0">
              <a:latin typeface="Arial" charset="0"/>
            </a:endParaRPr>
          </a:p>
          <a:p>
            <a:pPr marL="1200150" lvl="2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latin typeface="Arial" charset="0"/>
              </a:rPr>
              <a:t> An excellent example of distribution is the Internet </a:t>
            </a:r>
            <a:r>
              <a:rPr lang="en-IN" sz="1600" b="1" dirty="0">
                <a:solidFill>
                  <a:srgbClr val="00B0F0"/>
                </a:solidFill>
                <a:latin typeface="Arial" charset="0"/>
              </a:rPr>
              <a:t>Domain Name System (DNS). </a:t>
            </a:r>
            <a:r>
              <a:rPr lang="en-IN" sz="1600" dirty="0">
                <a:latin typeface="Arial" charset="0"/>
              </a:rPr>
              <a:t>The DNS name space is hierarchically organized into a tree of </a:t>
            </a:r>
            <a:r>
              <a:rPr lang="en-IN" sz="1600" b="1" dirty="0">
                <a:latin typeface="Arial" charset="0"/>
              </a:rPr>
              <a:t>domains, </a:t>
            </a:r>
            <a:r>
              <a:rPr lang="en-IN" sz="1600" dirty="0">
                <a:latin typeface="Arial" charset="0"/>
              </a:rPr>
              <a:t>which are divided into nonoverlapping </a:t>
            </a:r>
            <a:r>
              <a:rPr lang="en-IN" sz="1600" b="1" dirty="0">
                <a:solidFill>
                  <a:srgbClr val="00B0F0"/>
                </a:solidFill>
                <a:latin typeface="Arial" charset="0"/>
              </a:rPr>
              <a:t>zones</a:t>
            </a:r>
            <a:r>
              <a:rPr lang="en-IN" sz="1600" b="1" dirty="0">
                <a:latin typeface="Arial" charset="0"/>
              </a:rPr>
              <a:t>.</a:t>
            </a:r>
          </a:p>
          <a:p>
            <a:pPr lvl="2" eaLnBrk="1" hangingPunct="1">
              <a:defRPr/>
            </a:pPr>
            <a:endParaRPr lang="en-IN" sz="800" dirty="0">
              <a:latin typeface="Arial" charset="0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IN" sz="1600" b="1" dirty="0">
                <a:latin typeface="Arial" charset="0"/>
              </a:rPr>
              <a:t>Replication</a:t>
            </a:r>
          </a:p>
          <a:p>
            <a:pPr marL="1200150" lvl="2" indent="-285750" eaLnBrk="1" hangingPunct="1">
              <a:buFont typeface="Arial" pitchFamily="34" charset="0"/>
              <a:buChar char="•"/>
              <a:defRPr/>
            </a:pPr>
            <a:r>
              <a:rPr lang="en-IN" sz="1600" dirty="0">
                <a:latin typeface="Arial" charset="0"/>
              </a:rPr>
              <a:t>scalability problems often appear in the form of performance degradation, it is generally a good idea to actually </a:t>
            </a:r>
            <a:r>
              <a:rPr lang="en-IN" sz="1600" b="1" dirty="0">
                <a:latin typeface="Arial" charset="0"/>
              </a:rPr>
              <a:t>replicate </a:t>
            </a:r>
            <a:r>
              <a:rPr lang="en-IN" sz="1600" dirty="0">
                <a:latin typeface="Arial" charset="0"/>
              </a:rPr>
              <a:t>components across a distributed system. Replication not only increases availability, but also helps to balance the load between components leading to better performance.</a:t>
            </a:r>
          </a:p>
          <a:p>
            <a:pPr marL="1200150" lvl="2" indent="-285750" eaLnBrk="1" hangingPunct="1">
              <a:buFont typeface="Arial" pitchFamily="34" charset="0"/>
              <a:buChar char="•"/>
              <a:defRPr/>
            </a:pPr>
            <a:r>
              <a:rPr lang="en-IN" sz="1600" b="1" dirty="0">
                <a:solidFill>
                  <a:srgbClr val="00B0F0"/>
                </a:solidFill>
                <a:latin typeface="Arial" charset="0"/>
              </a:rPr>
              <a:t>Caching: Special forming of replication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endParaRPr lang="en-IN" sz="1600" dirty="0">
              <a:latin typeface="Arial" charset="0"/>
            </a:endParaRP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AB098626-6F1C-3B35-A099-967A2D796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B4A3F-F5C0-4D73-B20D-DF31E06E5F8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Cover">
            <a:extLst>
              <a:ext uri="{FF2B5EF4-FFF2-40B4-BE49-F238E27FC236}">
                <a16:creationId xmlns:a16="http://schemas.microsoft.com/office/drawing/2014/main" id="{5134F14B-8942-8D0E-7C0D-C1D3EB8B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2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475938CA-131E-3DB7-9287-7EE385B72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B4E38-3D30-4438-86BA-C04ECBDCAA5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540EDD14-C272-B550-92BE-D1E17C1E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5"/>
          <a:stretch>
            <a:fillRect/>
          </a:stretch>
        </p:blipFill>
        <p:spPr bwMode="auto">
          <a:xfrm>
            <a:off x="312738" y="1295400"/>
            <a:ext cx="3068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Cover">
            <a:extLst>
              <a:ext uri="{FF2B5EF4-FFF2-40B4-BE49-F238E27FC236}">
                <a16:creationId xmlns:a16="http://schemas.microsoft.com/office/drawing/2014/main" id="{8AF612F1-2E53-F8C8-31AA-2599DAA9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AD265057-1090-D4F6-DFAC-5C712C8F0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5B7EE3-0BC5-4DB1-9385-402CB9ADC20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D2EC9EA-B219-7EA6-47D5-19A8FA4B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35125"/>
            <a:ext cx="223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Cover">
            <a:extLst>
              <a:ext uri="{FF2B5EF4-FFF2-40B4-BE49-F238E27FC236}">
                <a16:creationId xmlns:a16="http://schemas.microsoft.com/office/drawing/2014/main" id="{3964C853-9050-C8F8-C455-894564F6B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8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86EFCCEB-E9F2-3E4E-854E-55273F0FD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AC2702-91F5-46A7-BD9E-B1CA695050B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093BC56-A7E2-A4AF-2858-EF382B9D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1800">
                <a:latin typeface="TimesNewRomanPSMT"/>
              </a:rPr>
              <a:t>An </a:t>
            </a:r>
            <a:r>
              <a:rPr lang="en-IN" altLang="en-US" sz="1600" b="1">
                <a:latin typeface="TimesNewRomanPS-BoldMT"/>
              </a:rPr>
              <a:t>open distributed </a:t>
            </a:r>
            <a:r>
              <a:rPr lang="en-IN" altLang="en-US" sz="1800">
                <a:latin typeface="TimesNewRomanPSMT"/>
              </a:rPr>
              <a:t>system is a system that offers services according to standard rules that describe the syntax and semantics of those services</a:t>
            </a:r>
            <a:endParaRPr lang="en-I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Cover">
            <a:extLst>
              <a:ext uri="{FF2B5EF4-FFF2-40B4-BE49-F238E27FC236}">
                <a16:creationId xmlns:a16="http://schemas.microsoft.com/office/drawing/2014/main" id="{32C49DAD-AB74-5655-35FB-07A6CDA1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9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Slide Number Placeholder 1">
            <a:extLst>
              <a:ext uri="{FF2B5EF4-FFF2-40B4-BE49-F238E27FC236}">
                <a16:creationId xmlns:a16="http://schemas.microsoft.com/office/drawing/2014/main" id="{E1D5A26E-41B9-5E5B-D8D3-5CCBE02BA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FCF55-5CB7-4848-9DF1-0B4CFBD4AE4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Cover">
            <a:extLst>
              <a:ext uri="{FF2B5EF4-FFF2-40B4-BE49-F238E27FC236}">
                <a16:creationId xmlns:a16="http://schemas.microsoft.com/office/drawing/2014/main" id="{0E9B94B9-361B-D48A-270A-FF9C5683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6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E39F3A29-2410-82E6-9B11-66FE6F0C4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7990C-794E-4F45-9254-8B0162FC741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8DDD8975-A7FE-339B-D7E6-E0EC4450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DD1F3-2F41-BFDC-5E0D-753F9F29BFE7}"/>
              </a:ext>
            </a:extLst>
          </p:cNvPr>
          <p:cNvSpPr txBox="1"/>
          <p:nvPr/>
        </p:nvSpPr>
        <p:spPr>
          <a:xfrm>
            <a:off x="304800" y="950913"/>
            <a:ext cx="8534400" cy="544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Introduction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Definitions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Examples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Related Concepts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Pros and Cons of Distributed Systems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endParaRPr lang="en-US" sz="800" dirty="0">
              <a:latin typeface="Arial" charset="0"/>
            </a:endParaRP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Goals of Distributed Systems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Transparency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Scalability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Openness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Connecting Users and Resources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endParaRPr lang="en-US" sz="800" dirty="0">
              <a:latin typeface="Arial" charset="0"/>
            </a:endParaRP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Types of Distributed Systems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Distributed Computing Systems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Distributed Information Systems</a:t>
            </a:r>
          </a:p>
          <a:p>
            <a:pPr marL="914400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Distributed Pervasive Systems</a:t>
            </a:r>
          </a:p>
          <a:p>
            <a:pPr lvl="1" eaLnBrk="1" hangingPunct="1">
              <a:defRPr/>
            </a:pPr>
            <a:endParaRPr lang="en-US" sz="800" dirty="0">
              <a:latin typeface="Arial" charset="0"/>
            </a:endParaRP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Summary</a:t>
            </a:r>
            <a:endParaRPr lang="en-US" sz="2800" dirty="0">
              <a:latin typeface="Arial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40160CC-02AB-1B19-2FE0-C4506D865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8E7EF-7340-4FD0-A8E7-BF07BEC7B69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Cover">
            <a:extLst>
              <a:ext uri="{FF2B5EF4-FFF2-40B4-BE49-F238E27FC236}">
                <a16:creationId xmlns:a16="http://schemas.microsoft.com/office/drawing/2014/main" id="{C7EFCF67-FF6E-0CCA-D96B-059AB890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Slide Number Placeholder 1">
            <a:extLst>
              <a:ext uri="{FF2B5EF4-FFF2-40B4-BE49-F238E27FC236}">
                <a16:creationId xmlns:a16="http://schemas.microsoft.com/office/drawing/2014/main" id="{8C7E8003-4725-5B85-E3C9-02E29BEE4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F48B5F-A745-4650-B441-B49881F8073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Cover">
            <a:extLst>
              <a:ext uri="{FF2B5EF4-FFF2-40B4-BE49-F238E27FC236}">
                <a16:creationId xmlns:a16="http://schemas.microsoft.com/office/drawing/2014/main" id="{405CA60B-83B1-B72B-D466-6665BD7B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Slide Number Placeholder 1">
            <a:extLst>
              <a:ext uri="{FF2B5EF4-FFF2-40B4-BE49-F238E27FC236}">
                <a16:creationId xmlns:a16="http://schemas.microsoft.com/office/drawing/2014/main" id="{03368F79-0106-CD32-C94C-1D492368C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D63C6-FD5F-42C0-BBD5-041F17492A1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Cover">
            <a:extLst>
              <a:ext uri="{FF2B5EF4-FFF2-40B4-BE49-F238E27FC236}">
                <a16:creationId xmlns:a16="http://schemas.microsoft.com/office/drawing/2014/main" id="{B70E02E1-331B-AF38-51A7-CF98EDEC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Slide Number Placeholder 1">
            <a:extLst>
              <a:ext uri="{FF2B5EF4-FFF2-40B4-BE49-F238E27FC236}">
                <a16:creationId xmlns:a16="http://schemas.microsoft.com/office/drawing/2014/main" id="{1A90BBA7-95BD-41AC-1512-BBFC4A866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BB127-4130-4E77-9C55-D1C9E8CD086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Cover">
            <a:extLst>
              <a:ext uri="{FF2B5EF4-FFF2-40B4-BE49-F238E27FC236}">
                <a16:creationId xmlns:a16="http://schemas.microsoft.com/office/drawing/2014/main" id="{6A422486-A33B-2A8C-AD35-3AF6A199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7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Slide Number Placeholder 1">
            <a:extLst>
              <a:ext uri="{FF2B5EF4-FFF2-40B4-BE49-F238E27FC236}">
                <a16:creationId xmlns:a16="http://schemas.microsoft.com/office/drawing/2014/main" id="{FE7C16CC-73FD-2BFE-321E-8542C79E06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6B3D3-EA35-49B8-8600-EA171E1E293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ver">
            <a:extLst>
              <a:ext uri="{FF2B5EF4-FFF2-40B4-BE49-F238E27FC236}">
                <a16:creationId xmlns:a16="http://schemas.microsoft.com/office/drawing/2014/main" id="{83A9CFD3-78EA-1336-C8DF-7B9DFEF4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9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Slide Number Placeholder 1">
            <a:extLst>
              <a:ext uri="{FF2B5EF4-FFF2-40B4-BE49-F238E27FC236}">
                <a16:creationId xmlns:a16="http://schemas.microsoft.com/office/drawing/2014/main" id="{912B28CB-374B-6F12-9767-1BD472596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AED938-9FE3-401B-A98B-3F6372DEBE4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424F3419-8BA5-AFF1-C402-D0FF9E014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EE39CE-65A0-49F6-A91A-9C208A362B0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FC5D94C9-9E6E-02AA-303C-80BBD82C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"/>
          <a:stretch>
            <a:fillRect/>
          </a:stretch>
        </p:blipFill>
        <p:spPr bwMode="auto">
          <a:xfrm>
            <a:off x="304800" y="76200"/>
            <a:ext cx="853440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over">
            <a:extLst>
              <a:ext uri="{FF2B5EF4-FFF2-40B4-BE49-F238E27FC236}">
                <a16:creationId xmlns:a16="http://schemas.microsoft.com/office/drawing/2014/main" id="{CD7684FB-D2C8-2AC3-3FDF-349C8466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1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Slide Number Placeholder 1">
            <a:extLst>
              <a:ext uri="{FF2B5EF4-FFF2-40B4-BE49-F238E27FC236}">
                <a16:creationId xmlns:a16="http://schemas.microsoft.com/office/drawing/2014/main" id="{E9848EE8-52E4-08D8-D57B-7FBC30627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7FA71-AB08-4334-91A0-5AD9D6CE706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Cover">
            <a:extLst>
              <a:ext uri="{FF2B5EF4-FFF2-40B4-BE49-F238E27FC236}">
                <a16:creationId xmlns:a16="http://schemas.microsoft.com/office/drawing/2014/main" id="{142A659B-A92B-DDED-1096-4883CAB1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8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Slide Number Placeholder 1">
            <a:extLst>
              <a:ext uri="{FF2B5EF4-FFF2-40B4-BE49-F238E27FC236}">
                <a16:creationId xmlns:a16="http://schemas.microsoft.com/office/drawing/2014/main" id="{48D80025-FDAA-6259-2536-0379EB353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025822-6C3D-44BE-8FA3-3061890077F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31E78325-788C-B9C3-4902-993848F1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End of the Chapter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Cover">
            <a:extLst>
              <a:ext uri="{FF2B5EF4-FFF2-40B4-BE49-F238E27FC236}">
                <a16:creationId xmlns:a16="http://schemas.microsoft.com/office/drawing/2014/main" id="{D1D40B72-CE80-44E7-CEA6-2235C95B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1"/>
          <a:stretch>
            <a:fillRect/>
          </a:stretch>
        </p:blipFill>
        <p:spPr bwMode="auto">
          <a:xfrm>
            <a:off x="304800" y="76200"/>
            <a:ext cx="85344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1">
            <a:extLst>
              <a:ext uri="{FF2B5EF4-FFF2-40B4-BE49-F238E27FC236}">
                <a16:creationId xmlns:a16="http://schemas.microsoft.com/office/drawing/2014/main" id="{8DEBDA7E-0756-310E-80DE-BC3326C25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F757F4-3A37-48C8-B7CA-AA6BC89C2E9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Cover">
            <a:extLst>
              <a:ext uri="{FF2B5EF4-FFF2-40B4-BE49-F238E27FC236}">
                <a16:creationId xmlns:a16="http://schemas.microsoft.com/office/drawing/2014/main" id="{08698036-78B0-CDE3-EE60-768F0BBD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1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lide Number Placeholder 1">
            <a:extLst>
              <a:ext uri="{FF2B5EF4-FFF2-40B4-BE49-F238E27FC236}">
                <a16:creationId xmlns:a16="http://schemas.microsoft.com/office/drawing/2014/main" id="{C0B3F579-821F-BDF6-C3AD-433B7A8AB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91A5E-B19C-46B0-B58C-685F696D74E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Cover">
            <a:extLst>
              <a:ext uri="{FF2B5EF4-FFF2-40B4-BE49-F238E27FC236}">
                <a16:creationId xmlns:a16="http://schemas.microsoft.com/office/drawing/2014/main" id="{62761398-4613-6936-958F-FEB26A9E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6"/>
          <a:stretch>
            <a:fillRect/>
          </a:stretch>
        </p:blipFill>
        <p:spPr bwMode="auto">
          <a:xfrm>
            <a:off x="304800" y="76200"/>
            <a:ext cx="8534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Slide Number Placeholder 1">
            <a:extLst>
              <a:ext uri="{FF2B5EF4-FFF2-40B4-BE49-F238E27FC236}">
                <a16:creationId xmlns:a16="http://schemas.microsoft.com/office/drawing/2014/main" id="{A66CDE38-7011-5ED4-1277-298DDE7CC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25D8B-4861-4CBA-A04C-CC470416C8D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over">
            <a:extLst>
              <a:ext uri="{FF2B5EF4-FFF2-40B4-BE49-F238E27FC236}">
                <a16:creationId xmlns:a16="http://schemas.microsoft.com/office/drawing/2014/main" id="{39519E48-30FB-9733-8D95-B1BB3FAC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76"/>
          <a:stretch>
            <a:fillRect/>
          </a:stretch>
        </p:blipFill>
        <p:spPr bwMode="auto">
          <a:xfrm>
            <a:off x="304800" y="76200"/>
            <a:ext cx="8534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A4BE66C3-9AB6-4051-9F77-F564D073F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548D6-6980-40F0-8B8F-D7E96EED509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over">
            <a:extLst>
              <a:ext uri="{FF2B5EF4-FFF2-40B4-BE49-F238E27FC236}">
                <a16:creationId xmlns:a16="http://schemas.microsoft.com/office/drawing/2014/main" id="{9110D755-4571-C43C-8C85-9733E74E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4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1">
            <a:extLst>
              <a:ext uri="{FF2B5EF4-FFF2-40B4-BE49-F238E27FC236}">
                <a16:creationId xmlns:a16="http://schemas.microsoft.com/office/drawing/2014/main" id="{5B69E3F3-DCBD-CD59-3852-D77B6A847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14F2A-1294-4E81-9F75-5C59A06BFAF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Cover">
            <a:extLst>
              <a:ext uri="{FF2B5EF4-FFF2-40B4-BE49-F238E27FC236}">
                <a16:creationId xmlns:a16="http://schemas.microsoft.com/office/drawing/2014/main" id="{B018F95E-5904-DA9C-3658-D05BF3B7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89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Slide Number Placeholder 1">
            <a:extLst>
              <a:ext uri="{FF2B5EF4-FFF2-40B4-BE49-F238E27FC236}">
                <a16:creationId xmlns:a16="http://schemas.microsoft.com/office/drawing/2014/main" id="{CB1EFB02-12A8-02B4-DDD4-AFC829E64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A283E-D6AB-4A3D-A44C-E05E1B888A8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Cover">
            <a:extLst>
              <a:ext uri="{FF2B5EF4-FFF2-40B4-BE49-F238E27FC236}">
                <a16:creationId xmlns:a16="http://schemas.microsoft.com/office/drawing/2014/main" id="{06C996C6-B705-705B-560B-593DF67C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>
            <a:fillRect/>
          </a:stretch>
        </p:blipFill>
        <p:spPr bwMode="auto">
          <a:xfrm>
            <a:off x="304800" y="762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Slide Number Placeholder 1">
            <a:extLst>
              <a:ext uri="{FF2B5EF4-FFF2-40B4-BE49-F238E27FC236}">
                <a16:creationId xmlns:a16="http://schemas.microsoft.com/office/drawing/2014/main" id="{0DB861D5-D973-610F-B5DD-3944DC95F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46F30-ABD4-4C5D-AA02-C87AE15BCDE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3.05.24"/>
  <p:tag name="AS_VERSION" val="7.5.0.0"/>
  <p:tag name="AS_TITLE" val="Aspose.Slides for .NET 4.0 Client Profil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222</Words>
  <Application>Microsoft Office PowerPoint</Application>
  <PresentationFormat>On-screen Show (4:3)</PresentationFormat>
  <Paragraphs>68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Franklin Gothic Book</vt:lpstr>
      <vt:lpstr>Perpetua</vt:lpstr>
      <vt:lpstr>Times New Roman</vt:lpstr>
      <vt:lpstr>TimesNewRomanPS-BoldMT</vt:lpstr>
      <vt:lpstr>TimesNewRomanPSMT</vt:lpstr>
      <vt:lpstr>Wingdings 2</vt:lpstr>
      <vt:lpstr>Equity</vt:lpstr>
      <vt:lpstr>1_Equity</vt:lpstr>
      <vt:lpstr>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ME101</dc:creator>
  <cp:lastModifiedBy>Workineh Wogaso Gaga</cp:lastModifiedBy>
  <cp:revision>24</cp:revision>
  <dcterms:created xsi:type="dcterms:W3CDTF">2016-07-05T08:20:57Z</dcterms:created>
  <dcterms:modified xsi:type="dcterms:W3CDTF">2022-11-20T08:11:15Z</dcterms:modified>
</cp:coreProperties>
</file>