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58" r:id="rId5"/>
    <p:sldId id="259" r:id="rId6"/>
    <p:sldId id="260" r:id="rId7"/>
    <p:sldId id="265" r:id="rId8"/>
    <p:sldId id="261" r:id="rId9"/>
    <p:sldId id="266" r:id="rId10"/>
    <p:sldId id="262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FDDE5-9001-4DD5-8CD5-31C9F5E6800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3444A-907F-4161-AF9F-C316C303B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03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709C-B2FA-82D9-543C-270386CF2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FA632-1501-A396-9A50-0DA400F30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B4E1F-8E42-4CB8-EEBB-3AE5BDB6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0764-E05F-4257-88E0-770896B12137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7EDFE-EB85-317E-3E70-65646A5B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25647-B216-BEA0-FEB5-4C599B16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193E-78D1-42A2-9079-9C2E6312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3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754-882C-6E13-DC98-DFABF1E59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14FFD-A5E8-1FD9-D412-94FCA4CFA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36298-E841-4DCB-3AFC-8147EA7E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08B5-5E56-43A2-9DE6-19AA7F34B5A0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F7A5C-1CDE-8109-6445-5FD582C9A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3AA9-954B-5367-7D32-A12EC1D0B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193E-78D1-42A2-9079-9C2E6312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3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986AFB-6B69-A841-C458-B4232D311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75B0B-1C49-6DD8-579F-177B5B039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BFAB7-B9E5-10D7-00E4-91D085DD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52E1-AFCA-42AB-A906-CD3617D215B5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3FE86-8373-CD01-5C74-832A5FC1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F6DB8-31F8-4A99-5199-B8125ACF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193E-78D1-42A2-9079-9C2E6312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5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99AD-97DE-B268-303F-4282C760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9C490-1674-F378-5E66-B92C55B96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B9688-1ABF-C617-BE27-9F10B308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96F2-AECD-4124-BDF2-A2C3E8DC63DA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68C0E-4774-0D58-B04D-A2B3ABDE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3B905-D4C8-8BB4-1E12-5B1E95FA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193E-78D1-42A2-9079-9C2E6312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1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BE888-83CF-1D6E-9668-1AE4491EC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BF6FE-EC58-C5E8-832B-07CD1EDC9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26613-628E-BBC0-D327-6072B6005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63A0-4458-4856-853D-0D680275BD27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0A438-8904-1BE1-3DAD-7E13E337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41DC9-B262-BB21-AF99-1433D62B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193E-78D1-42A2-9079-9C2E6312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2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EB3B1-9FC0-B534-AF33-66C5DE43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7F88F-A365-806C-CE79-25471F396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A11C9-2F5F-6636-00EB-AB664CE36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434D9-A11C-1C99-84B5-79FB4E9E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02F1-F554-4F7C-A8BF-91BE9F4BF252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71DA2-0F43-0648-D30F-879625BB8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6887E-174E-C0D3-9FA0-B0D78F14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193E-78D1-42A2-9079-9C2E6312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1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8594-1DFC-EFDC-5BB9-AAF87D29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C1505-E58C-E21C-2821-952AD36D5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20751-0FFC-DDEF-3016-38A7E55F3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C89BC0-CC11-8EAB-BA93-00655B42A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1D6C1-A9F0-54CD-FA93-EEB0927F2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67B0D7-3CAD-B94A-E2AC-A4168403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9AD9-C64A-43A1-822F-B77E88B51C62}" type="datetime1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64B5F8-C1DF-4793-5E6E-3A1CA2B5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C98BB-D6EF-068C-40F2-C6BFC0A92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193E-78D1-42A2-9079-9C2E6312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7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256EC-B5FE-5C06-C712-1752584B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7734CD-9A8C-125C-7D8E-5CF663B1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9909-A34F-441C-85C6-81C86ECD02A2}" type="datetime1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10EA8-186A-B500-A0D8-F8F2B6BC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DEBA6-16F4-5EF1-9988-657C1191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193E-78D1-42A2-9079-9C2E6312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BE8C4-7686-8288-7B0C-503D9C19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4603-3352-4D1D-B564-B4DD4AA74B24}" type="datetime1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05382-6386-F59F-34A0-A797317F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9422A-7A3D-0A4E-1EBD-4C8FD96D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193E-78D1-42A2-9079-9C2E6312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3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05ED-5455-B032-3C3D-8A096741C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69C7-44CB-7350-36E9-DEFFB4F1B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73051-0E8B-2C66-3A1B-0AD309C7A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153B7-4305-01CF-017D-18D88416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0D98-AC51-4B89-B2DF-ABD514C4393D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11F65-06BD-2B1D-55BC-C4F4DAD5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59F14-24C0-7232-D59F-AD3CEF1F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193E-78D1-42A2-9079-9C2E6312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1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C7CA-606A-D4BC-2005-3C2CAB7D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AFBFE-F024-24D0-8F68-97726127D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B8270-182B-38EF-4E1D-A3754CA2D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6CB9E-9D30-0053-C58A-3E67E81B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9A80-7ED4-4AC3-AF0B-076FB79D2847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8BC2B-837F-9660-7A0E-7B0277A0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9C161-84BB-21A6-D68C-6854E9E2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193E-78D1-42A2-9079-9C2E6312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6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3A95B-31BA-340B-8068-BF17FBBAC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25913-32EA-2E5D-C962-8A6534D22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AEE19-4CCF-6340-94E2-D900B37BE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A5C21-2BDD-4ADD-A651-2288E49B6E90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8FFF4-74C1-FDFF-BB42-31578B60F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FCC4D-A673-95AC-EF86-562A7BF94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5193E-78D1-42A2-9079-9C2E6312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9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amesh-java-design-patterns.blogspot.in/2017/12/command-design-pattern_23.html" TargetMode="External"/><Relationship Id="rId2" Type="http://schemas.openxmlformats.org/officeDocument/2006/relationships/hyperlink" Target="https://ramesh-java-design-patterns.blogspot.in/2017/12/chain-of-responsibility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amesh-java-design-patterns.blogspot.in/2018/03/mediator-design-pattern.html" TargetMode="External"/><Relationship Id="rId2" Type="http://schemas.openxmlformats.org/officeDocument/2006/relationships/hyperlink" Target="https://ramesh-java-design-patterns.blogspot.in/2017/12/iterator-design-patter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amesh-java-design-patterns.blogspot.in/2018/02/state-design-pattern.html" TargetMode="External"/><Relationship Id="rId5" Type="http://schemas.openxmlformats.org/officeDocument/2006/relationships/hyperlink" Target="https://ramesh-java-design-patterns.blogspot.in/2017/12/observer-design-pattern.html" TargetMode="External"/><Relationship Id="rId4" Type="http://schemas.openxmlformats.org/officeDocument/2006/relationships/hyperlink" Target="http://ramesh-java-design-patterns.blogspot.in/2018/03/memento-design-pattern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amesh-java-design-patterns.blogspot.in/2017/12/template-method-design-pattern.html" TargetMode="External"/><Relationship Id="rId2" Type="http://schemas.openxmlformats.org/officeDocument/2006/relationships/hyperlink" Target="http://ramesh-java-design-patterns.blogspot.in/2018/02/strategy-design-patter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mesh-java-design-patterns.blogspot.in/2018/05/delegation-pattern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mesh-java-design-patterns.blogspot.in/2017/12/singleton-design-pattern.html" TargetMode="External"/><Relationship Id="rId2" Type="http://schemas.openxmlformats.org/officeDocument/2006/relationships/hyperlink" Target="https://ramesh-java-design-patterns.blogspot.in/2017/12/factory-design-patter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amesh-java-design-patterns.blogspot.in/2017/12/prototype-design-pattern.html" TargetMode="External"/><Relationship Id="rId5" Type="http://schemas.openxmlformats.org/officeDocument/2006/relationships/hyperlink" Target="https://ramesh-java-design-patterns.blogspot.in/2017/12/builder-design-pattern.html" TargetMode="External"/><Relationship Id="rId4" Type="http://schemas.openxmlformats.org/officeDocument/2006/relationships/hyperlink" Target="https://ramesh-java-design-patterns.blogspot.in/2017/12/abstract-factory-design-pattern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mesh-java-design-patterns.blogspot.in/2017/12/bridge-design-pattern.html" TargetMode="External"/><Relationship Id="rId2" Type="http://schemas.openxmlformats.org/officeDocument/2006/relationships/hyperlink" Target="https://ramesh-java-design-patterns.blogspot.in/2017/12/adapter-design-patter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mesh-java-design-patterns.blogspot.in/2017/12/composite-design-pattern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amesh-java-design-patterns.blogspot.in/2017/12/facade-design-pattern.html" TargetMode="External"/><Relationship Id="rId2" Type="http://schemas.openxmlformats.org/officeDocument/2006/relationships/hyperlink" Target="https://ramesh-java-design-patterns.blogspot.in/2017/12/decorator-design-patter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amesh-java-design-patterns.blogspot.in/2017/12/proxy-design-pattern.html" TargetMode="External"/><Relationship Id="rId4" Type="http://schemas.openxmlformats.org/officeDocument/2006/relationships/hyperlink" Target="https://ramesh-java-design-patterns.blogspot.in/2017/12/flyweight-design-patter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7ACC-225E-AEEB-1371-576EA1FF2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2B01F-E708-B447-6047-F433BB3CD5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patterns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38C31-B820-2986-309C-FC29A199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193E-78D1-42A2-9079-9C2E63127B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34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0D6F-6236-42A7-B218-E766C41A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Behavioral design patterns</a:t>
            </a:r>
            <a:b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A59C1-464C-C164-06CC-00F877C02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9" y="1399309"/>
            <a:ext cx="11443855" cy="4987636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1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Behavioral </a:t>
            </a:r>
            <a:r>
              <a:rPr lang="en-US" sz="3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 is concerned with how classes and objects interact and distribute responsibility.</a:t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design patterns are all about Class's objects communication.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Behavioral patterns are those patterns that are most specifically concerned with communication between objects.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1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Chain of responsibility</a:t>
            </a:r>
            <a:r>
              <a:rPr lang="en-US" sz="3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Avoid coupling the sender of a request to its receiver by giving more than one object a chance to handle the request. Chain the receiving objects and pass the request along with the chain until an object handles 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1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Command Design Pattern</a:t>
            </a:r>
            <a:r>
              <a:rPr lang="en-US" sz="3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Encapsulate a request as an object, thereby letting you parameterize clients with different requests, queue or log requests, and support undoable operations.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38343-D208-0504-7520-F69F08BC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193E-78D1-42A2-9079-9C2E63127B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81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E898-D299-395F-E595-77E154DA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D3A71-E2E0-FAB4-4011-4F5B6E7BB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91" y="1690688"/>
            <a:ext cx="11665527" cy="448627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Iterator Design Pattern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Accesses the elements of an object sequentially without exposing its underlying representation.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Mediator Design Pattern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Allows loose coupling between classes by being the only class that has detailed knowledge of their methods.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Memento Design Pattern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Provides the ability to restore an object to its previous state.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Observer Design Pattern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s a publish/subscribe pattern which allows a number of observer objects to see an event.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State Design Pattern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Allow an object to alter its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when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its internal state changes. The object will appear to change its class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4C039-69FF-420E-9523-467BD918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193E-78D1-42A2-9079-9C2E63127B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20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2A51B-CF98-F735-C4A2-566EA250C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4DFB5-2CF5-1012-D583-DCB562EED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36" y="1565564"/>
            <a:ext cx="11111346" cy="492731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Strategy</a:t>
            </a:r>
            <a:r>
              <a:rPr lang="en-US" b="1" i="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Design Pattern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Define a family of algorithms, encapsulate each one, and make them interchangeable. Strategy lets the algorithm vary independently from the clients that use 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Method Design Pattern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Define the skeleton of an algorithm in an operation, deferring some steps to subclasses. Template method lets subclasses redefine certain steps of an algorithm without changing the algorithm's structure.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Delegation Pattern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It is a technique where an object expresses certain behavior to the outside but in reality delegates responsibility for implementing that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an associated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5B16E-BAE5-C395-D134-485D9217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193E-78D1-42A2-9079-9C2E63127B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9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4A52-5BB9-69FA-1CE9-AC749E7C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Uses of Design Patterns</a:t>
            </a:r>
            <a:b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B161C-4CCA-DE20-5CAB-1B270996E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025236"/>
            <a:ext cx="11623963" cy="546763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patterns can speed up the development process by providing tested, proven development paradigms.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Effective software design requires considering issues that may not become visible until later in the implementation. 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Reusing design patterns helps to prevent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subtle issues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can cause major problems and 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improves code readability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coders and architects familiar with the patterns.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ED480-B21E-EC4D-9ED3-7FCDC48B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193E-78D1-42A2-9079-9C2E63127B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D818-92D6-5ABF-BFC5-5307B4D3D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77DB8-52F8-73DE-3D97-85F94AC4D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91"/>
            <a:ext cx="10515600" cy="483307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patterns allow developers to communicate using well-known, well-understood names for software interactions.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 design patterns can be improved over time, making them more robust than ad-hoc design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17EEE-8A87-5176-1735-46A3BEEE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193E-78D1-42A2-9079-9C2E63127B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7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2A5-B4D5-C6E9-E189-F689874F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Creational, Structural, or Behavioral</a:t>
            </a:r>
            <a:b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A378-9C51-342F-DB36-3165E602A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36" y="1302327"/>
            <a:ext cx="11526982" cy="4874636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patterns are organized into Creational, Structural, or Behavioral purpose.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Creational 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patterns concern the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of object creation. 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Structural 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patterns deal with the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composition of classes or objects. 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Behavioral 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patterns characterize the ways in which classes or objects 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 and distribute responsibility.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19702-F4F6-7CC1-8AE8-08C23142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193E-78D1-42A2-9079-9C2E63127B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7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EF9A-717A-5985-6BED-45697DB43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6B713F9-6B9E-6F4D-4CEE-E15418C878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6" y="526473"/>
            <a:ext cx="11305310" cy="596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96B0A7-3F60-CB91-C141-EE6E0F78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193E-78D1-42A2-9079-9C2E63127B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84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DB71-CA38-23ED-0BC2-BA748F2FD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Creational design patterns</a:t>
            </a:r>
            <a:b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B4C5-7E2F-C154-B773-69BD1CAF7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91" y="955963"/>
            <a:ext cx="11610109" cy="5536911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5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Creational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patterns involve object instantiation and all provide a way to decouple a client from the objects it needs to instantiate.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pattern can be further divided 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into class-creation patterns and object-creational 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patterns. </a:t>
            </a:r>
          </a:p>
          <a:p>
            <a:pPr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 class-creation patterns 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inheritance 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effectively in the instantiation process, object-creation patterns 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delegation effectively 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get the job done. </a:t>
            </a:r>
          </a:p>
          <a:p>
            <a:pPr>
              <a:lnSpc>
                <a:spcPct val="170000"/>
              </a:lnSpc>
            </a:pPr>
            <a:endParaRPr lang="en-US" sz="25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CB95C-D240-8573-101B-4C88442D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193E-78D1-42A2-9079-9C2E63127B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6C85-EEBB-D5EF-5BED-B3C30980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8F890-C171-CAD8-B38F-0CC56768E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690687"/>
            <a:ext cx="11305309" cy="480218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sz="2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Factory Design Pattern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Creates objects without specifying the 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exact class to create.</a:t>
            </a:r>
            <a:endParaRPr lang="en-US" sz="2800" b="1" i="0" u="none" strike="noStrike" dirty="0">
              <a:solidFill>
                <a:srgbClr val="0563C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Singleton Design Pattern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Ensures 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one instance of an object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created.</a:t>
            </a:r>
            <a:endParaRPr lang="en-US" sz="2800" b="1" i="0" u="none" strike="noStrike" dirty="0">
              <a:solidFill>
                <a:srgbClr val="0563C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Abstract Factory Design Pattern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Allows for the creation of objects without specifying their concrete type.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Builder Design Pattern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Separate the construction of a complex object from its representation so that the same construction process can create different representations.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Prototype Design Pattern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Creates a new object from an existing object.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A421B-916C-6D93-EF9A-7EB6F353D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193E-78D1-42A2-9079-9C2E63127B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55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BB048-B02E-17CC-8772-B1944D5B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Structural design patterns</a:t>
            </a:r>
            <a:b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58DF-ABC2-2EC2-1CFC-8A14CE69F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955964"/>
            <a:ext cx="11651673" cy="5375563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Structural 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 let's compose classes and objects into larger structures.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Adapter Design Pattern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Convert the interface of a class into another interface the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clients expect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Adapter lets classes work together that couldn't otherwise because of incompatible interfaces.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Bridge Design Pattern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Decouple an abstraction from its implementation so that the two can vary independently.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Composite Design Pattern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Compose objects into tree structures to represent part-whole hierarchies. Composite lets clients treat individual objects and compositions of objects uniformly</a:t>
            </a:r>
          </a:p>
          <a:p>
            <a:pPr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8085B-41A8-D4BA-A5EC-DED5FEB6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193E-78D1-42A2-9079-9C2E63127B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99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9CD7-1236-F8E9-9246-92CC2125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923AF-0D7B-D7E4-3CFE-EE1B27166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91" y="1690688"/>
            <a:ext cx="11665527" cy="480218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Decorator Design Pattern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Attach additional responsibilities to an object dynamically. Decorators provide a flexible alternative to subclassing for extending functionality.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Facade Design Pattern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Provide a unified interface to a set of interfaces in a subsystem. Facade defines a higher-level interface that makes the subsystem easier to use.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Flyweight Design Pattern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Use sharing to support large numbers of fine-grained objects efficiently.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Proxy Design Pattern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Provide a surrogate or placeholder for another object to control access to it.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48887-F6B2-BD33-1CBE-828ABA9C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193E-78D1-42A2-9079-9C2E63127B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36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816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Times New Roman</vt:lpstr>
      <vt:lpstr>Office Theme</vt:lpstr>
      <vt:lpstr>Lab</vt:lpstr>
      <vt:lpstr>Uses of Design Patterns </vt:lpstr>
      <vt:lpstr>Cont..</vt:lpstr>
      <vt:lpstr>Creational, Structural, or Behavioral </vt:lpstr>
      <vt:lpstr>PowerPoint Presentation</vt:lpstr>
      <vt:lpstr>Creational design patterns </vt:lpstr>
      <vt:lpstr>PowerPoint Presentation</vt:lpstr>
      <vt:lpstr>Structural design patterns </vt:lpstr>
      <vt:lpstr>PowerPoint Presentation</vt:lpstr>
      <vt:lpstr>Behavioral design patterns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</dc:title>
  <dc:creator>Tete</dc:creator>
  <cp:lastModifiedBy>Tete</cp:lastModifiedBy>
  <cp:revision>35</cp:revision>
  <dcterms:created xsi:type="dcterms:W3CDTF">2022-11-26T09:09:55Z</dcterms:created>
  <dcterms:modified xsi:type="dcterms:W3CDTF">2022-11-30T07:22:18Z</dcterms:modified>
</cp:coreProperties>
</file>