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65" r:id="rId23"/>
    <p:sldId id="466" r:id="rId24"/>
    <p:sldId id="406" r:id="rId25"/>
    <p:sldId id="467" r:id="rId26"/>
    <p:sldId id="407" r:id="rId27"/>
    <p:sldId id="468" r:id="rId28"/>
    <p:sldId id="469" r:id="rId29"/>
    <p:sldId id="470" r:id="rId30"/>
    <p:sldId id="408" r:id="rId31"/>
    <p:sldId id="471" r:id="rId32"/>
    <p:sldId id="472" r:id="rId33"/>
    <p:sldId id="473" r:id="rId34"/>
    <p:sldId id="475" r:id="rId35"/>
    <p:sldId id="476" r:id="rId36"/>
    <p:sldId id="477" r:id="rId37"/>
    <p:sldId id="478" r:id="rId38"/>
    <p:sldId id="479" r:id="rId39"/>
    <p:sldId id="480" r:id="rId40"/>
    <p:sldId id="409" r:id="rId41"/>
    <p:sldId id="481" r:id="rId42"/>
    <p:sldId id="482" r:id="rId43"/>
    <p:sldId id="411" r:id="rId44"/>
  </p:sldIdLst>
  <p:sldSz cx="9144000" cy="6858000" type="letter"/>
  <p:notesSz cx="9236075" cy="70104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6" d="100"/>
          <a:sy n="56" d="100"/>
        </p:scale>
        <p:origin x="78" y="30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3776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3776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3776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5438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477" y="3329940"/>
            <a:ext cx="6773122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776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</a:t>
            </a:r>
            <a:r>
              <a:rPr lang="en-US" altLang="en-US" sz="3200" b="1" dirty="0"/>
              <a:t>3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Introduction to Transaction Processing Concepts and Theory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.2 </a:t>
            </a:r>
            <a:r>
              <a:rPr lang="en-US" altLang="en-US" dirty="0"/>
              <a:t>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local 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.3 </a:t>
            </a:r>
            <a:r>
              <a:rPr lang="en-US" altLang="en-US" dirty="0"/>
              <a:t>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.4 </a:t>
            </a:r>
            <a:r>
              <a:rPr lang="en-US" altLang="en-US" dirty="0"/>
              <a:t>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.1 </a:t>
            </a:r>
            <a:r>
              <a:rPr lang="en-US" altLang="en-US" dirty="0"/>
              <a:t>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.5 </a:t>
            </a:r>
            <a:r>
              <a:rPr lang="en-US" altLang="en-US" dirty="0"/>
              <a:t>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.6 </a:t>
            </a:r>
            <a:r>
              <a:rPr lang="en-US" altLang="en-US" dirty="0"/>
              <a:t>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.7 </a:t>
            </a:r>
            <a:r>
              <a:rPr lang="en-US" altLang="en-US" dirty="0"/>
              <a:t>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X</a:t>
            </a:r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X 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2510</TotalTime>
  <Words>1919</Words>
  <Application>Microsoft Office PowerPoint</Application>
  <PresentationFormat>Letter Paper (8.5x11 in)</PresentationFormat>
  <Paragraphs>299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MS PGothic</vt:lpstr>
      <vt:lpstr>Arial</vt:lpstr>
      <vt:lpstr>Cambria Math</vt:lpstr>
      <vt:lpstr>Tahoma</vt:lpstr>
      <vt:lpstr>Wingdings</vt:lpstr>
      <vt:lpstr>Blends</vt:lpstr>
      <vt:lpstr>PowerPoint Presentation</vt:lpstr>
      <vt:lpstr>Introduction</vt:lpstr>
      <vt:lpstr>3.1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3.2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DBMS-Specific Buffer Replacement Policies (cont’d.)</vt:lpstr>
      <vt:lpstr>3.3 Desirable Properties of Transactions</vt:lpstr>
      <vt:lpstr>Desirable Properties of Transactions (cont’d.)</vt:lpstr>
      <vt:lpstr>3.4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3.5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3.6 Transaction Support in SQL</vt:lpstr>
      <vt:lpstr>Transaction Support in SQL (cont’d.)</vt:lpstr>
      <vt:lpstr>Transaction Support in SQL (cont’d.)</vt:lpstr>
      <vt:lpstr>3.7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Junior</cp:lastModifiedBy>
  <cp:revision>229</cp:revision>
  <cp:lastPrinted>2019-05-27T17:56:27Z</cp:lastPrinted>
  <dcterms:created xsi:type="dcterms:W3CDTF">2005-02-25T19:46:41Z</dcterms:created>
  <dcterms:modified xsi:type="dcterms:W3CDTF">2020-06-07T06:03:21Z</dcterms:modified>
  <cp:category/>
</cp:coreProperties>
</file>