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0" r:id="rId14"/>
    <p:sldId id="261" r:id="rId15"/>
    <p:sldId id="264" r:id="rId16"/>
    <p:sldId id="26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755" y="671830"/>
            <a:ext cx="10651490" cy="1069975"/>
          </a:xfrm>
        </p:spPr>
        <p:txBody>
          <a:bodyPr>
            <a:normAutofit/>
          </a:bodyPr>
          <a:lstStyle/>
          <a:p>
            <a:r>
              <a:rPr lang="en-US" b="1" dirty="0"/>
              <a:t>Specific Requirements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4740" y="2961005"/>
            <a:ext cx="8865870" cy="3310890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/>
              <a:t>1. External Interfaces</a:t>
            </a:r>
            <a:endParaRPr lang="en-US"/>
          </a:p>
          <a:p>
            <a:pPr algn="l">
              <a:lnSpc>
                <a:spcPct val="100000"/>
              </a:lnSpc>
            </a:pPr>
            <a:r>
              <a:rPr lang="en-US"/>
              <a:t>2.Functions</a:t>
            </a:r>
            <a:endParaRPr lang="en-US"/>
          </a:p>
          <a:p>
            <a:pPr algn="l">
              <a:lnSpc>
                <a:spcPct val="100000"/>
              </a:lnSpc>
            </a:pPr>
            <a:r>
              <a:rPr lang="en-US"/>
              <a:t>3.Performance Requirements</a:t>
            </a:r>
            <a:endParaRPr lang="en-US"/>
          </a:p>
          <a:p>
            <a:pPr algn="l">
              <a:lnSpc>
                <a:spcPct val="100000"/>
              </a:lnSpc>
            </a:pPr>
            <a:r>
              <a:rPr lang="en-US"/>
              <a:t>4.Logical Database Requirements</a:t>
            </a:r>
            <a:endParaRPr lang="en-US"/>
          </a:p>
          <a:p>
            <a:pPr algn="l">
              <a:lnSpc>
                <a:spcPct val="100000"/>
              </a:lnSpc>
            </a:pPr>
            <a:r>
              <a:rPr lang="en-US"/>
              <a:t>5.Design Constraints</a:t>
            </a:r>
            <a:endParaRPr lang="en-US"/>
          </a:p>
          <a:p>
            <a:pPr algn="l">
              <a:lnSpc>
                <a:spcPct val="100000"/>
              </a:lnSpc>
            </a:pPr>
            <a:r>
              <a:rPr lang="en-US"/>
              <a:t>6.Software System Quality Attributes</a:t>
            </a:r>
            <a:endParaRPr lang="en-US"/>
          </a:p>
          <a:p>
            <a:pPr algn="l">
              <a:lnSpc>
                <a:spcPct val="100000"/>
              </a:lnSpc>
            </a:pPr>
            <a:r>
              <a:rPr lang="en-US"/>
              <a:t>7.Object Oriented Models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                    Activity Diagram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45105" cy="4351655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Activity Diagram of Update Account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244850" y="1825625"/>
            <a:ext cx="81089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sym typeface="+mn-ea"/>
              </a:rPr>
              <a:t>                    Activity Diagram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928620" cy="4351655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Activity Diagram of Delete Account.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54425" y="1825625"/>
            <a:ext cx="76288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660" y="365125"/>
            <a:ext cx="8867140" cy="1325880"/>
          </a:xfrm>
        </p:spPr>
        <p:txBody>
          <a:bodyPr/>
          <a:p>
            <a:r>
              <a:rPr lang="en-US" b="1"/>
              <a:t>Performance Requirements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Performance Requirements define how the software system performs certain functions under certain conditions. Examples include responsiveness, throughput, execution time, and storage capacity of the software.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Example: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Start up time,Response Time,Smooth Scrolling,Workload,Scalability,Platform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           Logical Database Requirements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system must store the information as well as the accident records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83235" y="2814955"/>
            <a:ext cx="10944860" cy="38258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35" y="365125"/>
            <a:ext cx="10514965" cy="1325880"/>
          </a:xfrm>
        </p:spPr>
        <p:txBody>
          <a:bodyPr/>
          <a:p>
            <a:r>
              <a:rPr lang="en-US"/>
              <a:t>            </a:t>
            </a:r>
            <a:r>
              <a:rPr lang="en-US" b="1"/>
              <a:t>  Design Constraints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685" y="1691005"/>
            <a:ext cx="10698480" cy="4351655"/>
          </a:xfrm>
        </p:spPr>
        <p:txBody>
          <a:bodyPr/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Project constraints are limiting factors that can impact quality, delivery, and overall project success of ROAD TRAFFIC ACCIDENT RECORDING SYSTEM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         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                   Software System Quality Attributes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                     Usability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                     Accessibility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                     Security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                    Reliability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 flipV="1">
            <a:off x="17325975" y="4269740"/>
            <a:ext cx="1372870" cy="5241925"/>
          </a:xfrm>
        </p:spPr>
        <p:txBody>
          <a:bodyPr/>
          <a:p>
            <a:endParaRPr lang="en-US"/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            Object Oriented Models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31340"/>
            <a:ext cx="10515600" cy="4351655"/>
          </a:xfrm>
        </p:spPr>
        <p:txBody>
          <a:bodyPr/>
          <a:p>
            <a:pPr marL="0" indent="0">
              <a:buNone/>
            </a:pPr>
            <a:r>
              <a:rPr lang="en-US"/>
              <a:t>                                  Class Diagram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220440" y="8688705"/>
            <a:ext cx="812165" cy="727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292350"/>
            <a:ext cx="10288270" cy="38906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                </a:t>
            </a:r>
            <a:r>
              <a:rPr lang="en-US" b="1"/>
              <a:t>References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97540" cy="4351655"/>
          </a:xfrm>
        </p:spPr>
        <p:txBody>
          <a:bodyPr/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IBEE solutions PID (Project Initiation Document) 2 IBEE solutions Project Plan 3 IBEE Business Requirements 4 [IEEE] The applicable IEEE standards are published in “IEEE Standards Collection,” 2001 edition.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              </a:t>
            </a:r>
            <a:r>
              <a:rPr lang="en-US" b="1">
                <a:sym typeface="+mn-ea"/>
              </a:rPr>
              <a:t> External Interfaces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3695"/>
            <a:ext cx="10515600" cy="505333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                   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 </a:t>
            </a:r>
            <a:r>
              <a:rPr lang="en-US" b="1"/>
              <a:t>User interfaces</a:t>
            </a:r>
            <a:endParaRPr lang="en-US" b="1"/>
          </a:p>
          <a:p>
            <a:pPr marL="0" indent="0">
              <a:buNone/>
            </a:pPr>
            <a:r>
              <a:rPr lang="en-US" b="1"/>
              <a:t>                           </a:t>
            </a:r>
            <a:r>
              <a:rPr lang="en-US"/>
              <a:t> </a:t>
            </a:r>
            <a:r>
              <a:rPr lang="en-US" sz="2000"/>
              <a:t> . Front-end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                       . Back-end</a:t>
            </a:r>
            <a:endParaRPr lang="en-US" sz="2000"/>
          </a:p>
          <a:p>
            <a:pPr marL="0" indent="0">
              <a:buNone/>
            </a:pPr>
            <a:r>
              <a:rPr lang="en-US"/>
              <a:t>                      </a:t>
            </a:r>
            <a:r>
              <a:rPr lang="en-US" b="1"/>
              <a:t>Hardware interfaces</a:t>
            </a:r>
            <a:endParaRPr lang="en-US" b="1"/>
          </a:p>
          <a:p>
            <a:pPr marL="0" indent="0">
              <a:buNone/>
            </a:pPr>
            <a:r>
              <a:rPr lang="en-US" b="1"/>
              <a:t>                   </a:t>
            </a:r>
            <a:r>
              <a:rPr lang="en-US" sz="1600" b="1"/>
              <a:t>  </a:t>
            </a:r>
            <a:r>
              <a:rPr lang="en-US" sz="2000" b="1"/>
              <a:t>   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All server-side components must execute on server-class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             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computers 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Software interfaces</a:t>
            </a:r>
            <a:r>
              <a:rPr lang="en-US" b="1">
                <a:latin typeface="Arial Black" panose="020B0A04020102020204" charset="0"/>
                <a:cs typeface="Arial Black" panose="020B0A04020102020204" charset="0"/>
              </a:rPr>
              <a:t>  </a:t>
            </a:r>
            <a:endParaRPr lang="en-US" b="1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US" b="1">
                <a:latin typeface="Arial Black" panose="020B0A04020102020204" charset="0"/>
                <a:cs typeface="Arial Black" panose="020B0A04020102020204" charset="0"/>
              </a:rPr>
              <a:t>        </a:t>
            </a:r>
            <a:endParaRPr lang="en-US" b="1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              </a:t>
            </a:r>
            <a:r>
              <a:rPr lang="en-US" b="1">
                <a:sym typeface="+mn-ea"/>
              </a:rPr>
              <a:t> External Interfaces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790" y="1442085"/>
            <a:ext cx="10515600" cy="5128260"/>
          </a:xfrm>
        </p:spPr>
        <p:txBody>
          <a:bodyPr/>
          <a:p>
            <a:pPr marL="0" indent="0">
              <a:buNone/>
            </a:pPr>
            <a:r>
              <a:rPr lang="en-US"/>
              <a:t>                    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</a:t>
            </a:r>
            <a:r>
              <a:rPr lang="en-US" b="1"/>
              <a:t> Software interfaces</a:t>
            </a:r>
            <a:endParaRPr lang="en-US" b="1"/>
          </a:p>
          <a:p>
            <a:pPr marL="0" indent="0" algn="l">
              <a:buNone/>
            </a:pPr>
            <a:r>
              <a:rPr lang="en-US" b="1"/>
              <a:t>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software interface should follow the Model-View-Controller (MVC) model for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rendering and    modeling data objects.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             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 Communication interfaces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It uses standard protocols such as Hypertext Transfer Protocol Secure (HTTPS), file transfer protocols (FTP) and etc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        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                       </a:t>
            </a:r>
            <a:r>
              <a:rPr lang="en-US" b="1"/>
              <a:t>Functions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58970" cy="4351655"/>
          </a:xfrm>
        </p:spPr>
        <p:txBody>
          <a:bodyPr/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use cases presented in Traffic Accident Report system are register accident, find record, view    report,log in, create account, update account and delete account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               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Activate Digram 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               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Commander login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73370" y="1826260"/>
            <a:ext cx="6184900" cy="3949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                      Activity Diagram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74645" cy="4351655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Commander login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13480" y="2086610"/>
            <a:ext cx="8479155" cy="4249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sym typeface="+mn-ea"/>
              </a:rPr>
              <a:t>                     Activity Diagram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249170" cy="4351655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Administrator Login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966720" y="1825625"/>
            <a:ext cx="9369425" cy="4489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sym typeface="+mn-ea"/>
              </a:rPr>
              <a:t>                    Activity Diagram</a:t>
            </a:r>
            <a:br>
              <a:rPr lang="en-US" b="1"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79750" cy="4351655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Traffic_Controller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88715" y="1988185"/>
            <a:ext cx="7559675" cy="4025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                  Activity Diagram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64485" cy="4351655"/>
          </a:xfrm>
        </p:spPr>
        <p:txBody>
          <a:bodyPr/>
          <a:p>
            <a:r>
              <a:rPr lang="en-US"/>
              <a:t>Activity diagram of view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03320" y="1825625"/>
            <a:ext cx="76498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sym typeface="+mn-ea"/>
              </a:rPr>
              <a:t>                      Activity Diagram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680970" cy="4351655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Activity Diagram of Report.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270885" y="1851025"/>
            <a:ext cx="8082915" cy="4591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2959</Words>
  <Application>WPS Presentation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Bahnschrift Light Condensed</vt:lpstr>
      <vt:lpstr>NSimSun</vt:lpstr>
      <vt:lpstr>Arial Black</vt:lpstr>
      <vt:lpstr>Trebuchet MS</vt:lpstr>
      <vt:lpstr>Times New Roman</vt:lpstr>
      <vt:lpstr>Microsoft YaHei UI Light</vt:lpstr>
      <vt:lpstr>Sylfaen</vt:lpstr>
      <vt:lpstr>Bahnschrift</vt:lpstr>
      <vt:lpstr>MS PGothic</vt:lpstr>
      <vt:lpstr>Symbol</vt:lpstr>
      <vt:lpstr>Yu Gothic UI</vt:lpstr>
      <vt:lpstr>MingLiU-ExtB</vt:lpstr>
      <vt:lpstr>Segoe MDL2 Assets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 Requirements</dc:title>
  <dc:creator/>
  <cp:lastModifiedBy>kibrug</cp:lastModifiedBy>
  <cp:revision>1</cp:revision>
  <dcterms:created xsi:type="dcterms:W3CDTF">2022-06-08T09:19:25Z</dcterms:created>
  <dcterms:modified xsi:type="dcterms:W3CDTF">2022-06-08T09:19:25Z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49828B5315E04EF8BB2E27D7EDDECE6B</vt:lpwstr>
  </property>
  <property fmtid="{D5CDD505-2E9C-101B-9397-08002B2CF9AE}" pid="3" name="KSOProductBuildVer">
    <vt:lpwstr>1033-11.2.0.10451</vt:lpwstr>
  </property>
</Properties>
</file>