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7" r:id="rId3"/>
    <p:sldId id="289" r:id="rId4"/>
    <p:sldId id="291" r:id="rId5"/>
    <p:sldId id="294" r:id="rId6"/>
    <p:sldId id="333" r:id="rId7"/>
    <p:sldId id="295" r:id="rId8"/>
    <p:sldId id="334" r:id="rId9"/>
    <p:sldId id="337" r:id="rId10"/>
    <p:sldId id="338" r:id="rId11"/>
    <p:sldId id="339" r:id="rId12"/>
    <p:sldId id="340" r:id="rId13"/>
    <p:sldId id="335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510" y="96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hyperlink" Target="https://youtu.be/AzQ6RnzUnpE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1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3.png"/><Relationship Id="rId9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11" Type="http://schemas.openxmlformats.org/officeDocument/2006/relationships/image" Target="../media/image41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66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23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20.png"/><Relationship Id="rId12" Type="http://schemas.openxmlformats.org/officeDocument/2006/relationships/image" Target="../media/image41.svg"/><Relationship Id="rId17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34.svg"/><Relationship Id="rId15" Type="http://schemas.openxmlformats.org/officeDocument/2006/relationships/image" Target="../media/image24.png"/><Relationship Id="rId10" Type="http://schemas.openxmlformats.org/officeDocument/2006/relationships/image" Target="../media/image39.sv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7.svg"/><Relationship Id="rId18" Type="http://schemas.openxmlformats.org/officeDocument/2006/relationships/image" Target="../media/image7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30.png"/><Relationship Id="rId17" Type="http://schemas.openxmlformats.org/officeDocument/2006/relationships/image" Target="../media/image11.svg"/><Relationship Id="rId2" Type="http://schemas.openxmlformats.org/officeDocument/2006/relationships/image" Target="../media/image17.png"/><Relationship Id="rId16" Type="http://schemas.openxmlformats.org/officeDocument/2006/relationships/image" Target="../media/image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29.png"/><Relationship Id="rId19" Type="http://schemas.openxmlformats.org/officeDocument/2006/relationships/image" Target="../media/image13.svg"/><Relationship Id="rId4" Type="http://schemas.openxmlformats.org/officeDocument/2006/relationships/image" Target="../media/image26.png"/><Relationship Id="rId9" Type="http://schemas.openxmlformats.org/officeDocument/2006/relationships/image" Target="../media/image53.sv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38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41.png"/><Relationship Id="rId7" Type="http://schemas.openxmlformats.org/officeDocument/2006/relationships/image" Target="../media/image35.png"/><Relationship Id="rId12" Type="http://schemas.openxmlformats.org/officeDocument/2006/relationships/image" Target="../media/image70.svg"/><Relationship Id="rId17" Type="http://schemas.openxmlformats.org/officeDocument/2006/relationships/image" Target="../media/image17.png"/><Relationship Id="rId2" Type="http://schemas.openxmlformats.org/officeDocument/2006/relationships/image" Target="../media/image32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72.sv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45.png"/><Relationship Id="rId18" Type="http://schemas.openxmlformats.org/officeDocument/2006/relationships/image" Target="../media/image88.svg"/><Relationship Id="rId26" Type="http://schemas.openxmlformats.org/officeDocument/2006/relationships/image" Target="../media/image35.png"/><Relationship Id="rId3" Type="http://schemas.openxmlformats.org/officeDocument/2006/relationships/image" Target="../media/image61.sv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image" Target="../media/image82.svg"/><Relationship Id="rId17" Type="http://schemas.openxmlformats.org/officeDocument/2006/relationships/image" Target="../media/image47.png"/><Relationship Id="rId25" Type="http://schemas.openxmlformats.org/officeDocument/2006/relationships/image" Target="../media/image37.svg"/><Relationship Id="rId2" Type="http://schemas.openxmlformats.org/officeDocument/2006/relationships/image" Target="../media/image32.png"/><Relationship Id="rId16" Type="http://schemas.openxmlformats.org/officeDocument/2006/relationships/image" Target="../media/image86.svg"/><Relationship Id="rId20" Type="http://schemas.openxmlformats.org/officeDocument/2006/relationships/image" Target="../media/image9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44.png"/><Relationship Id="rId24" Type="http://schemas.openxmlformats.org/officeDocument/2006/relationships/image" Target="../media/image20.png"/><Relationship Id="rId5" Type="http://schemas.openxmlformats.org/officeDocument/2006/relationships/image" Target="../media/image34.png"/><Relationship Id="rId15" Type="http://schemas.openxmlformats.org/officeDocument/2006/relationships/image" Target="../media/image46.png"/><Relationship Id="rId23" Type="http://schemas.openxmlformats.org/officeDocument/2006/relationships/image" Target="../media/image41.png"/><Relationship Id="rId28" Type="http://schemas.openxmlformats.org/officeDocument/2006/relationships/image" Target="../media/image50.png"/><Relationship Id="rId10" Type="http://schemas.openxmlformats.org/officeDocument/2006/relationships/image" Target="../media/image80.sv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43.png"/><Relationship Id="rId14" Type="http://schemas.openxmlformats.org/officeDocument/2006/relationships/image" Target="../media/image84.svg"/><Relationship Id="rId22" Type="http://schemas.openxmlformats.org/officeDocument/2006/relationships/image" Target="../media/image92.svg"/><Relationship Id="rId27" Type="http://schemas.openxmlformats.org/officeDocument/2006/relationships/image" Target="../media/image6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5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10" Type="http://schemas.openxmlformats.org/officeDocument/2006/relationships/image" Target="../media/image20.png"/><Relationship Id="rId4" Type="http://schemas.openxmlformats.org/officeDocument/2006/relationships/image" Target="../media/image51.png"/><Relationship Id="rId9" Type="http://schemas.openxmlformats.org/officeDocument/2006/relationships/image" Target="../media/image41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56.png"/><Relationship Id="rId3" Type="http://schemas.openxmlformats.org/officeDocument/2006/relationships/image" Target="../media/image61.svg"/><Relationship Id="rId7" Type="http://schemas.openxmlformats.org/officeDocument/2006/relationships/image" Target="../media/image34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3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7.png"/><Relationship Id="rId5" Type="http://schemas.openxmlformats.org/officeDocument/2006/relationships/image" Target="../media/image103.svg"/><Relationship Id="rId15" Type="http://schemas.openxmlformats.org/officeDocument/2006/relationships/image" Target="../media/image41.png"/><Relationship Id="rId10" Type="http://schemas.openxmlformats.org/officeDocument/2006/relationships/image" Target="../media/image106.svg"/><Relationship Id="rId4" Type="http://schemas.openxmlformats.org/officeDocument/2006/relationships/image" Target="../media/image54.png"/><Relationship Id="rId9" Type="http://schemas.openxmlformats.org/officeDocument/2006/relationships/image" Target="../media/image55.png"/><Relationship Id="rId14" Type="http://schemas.openxmlformats.org/officeDocument/2006/relationships/image" Target="../media/image10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6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60.png"/><Relationship Id="rId5" Type="http://schemas.openxmlformats.org/officeDocument/2006/relationships/image" Target="../media/image41.png"/><Relationship Id="rId10" Type="http://schemas.openxmlformats.org/officeDocument/2006/relationships/image" Target="../media/image59.png"/><Relationship Id="rId4" Type="http://schemas.openxmlformats.org/officeDocument/2006/relationships/image" Target="../media/image3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403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5"/>
              </a:rPr>
              <a:t>https://youtu.be/AzQ6RnzUnpE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DA2451D-BC49-446F-BB5A-BD4056A187BE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7" y="1370504"/>
            <a:ext cx="7272807" cy="1793451"/>
            <a:chOff x="6747212" y="1370504"/>
            <a:chExt cx="484093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연세</a:t>
              </a:r>
              <a:r>
                <a:rPr lang="en-US" altLang="ko-KR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ko-KR" altLang="en-US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미래교육원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2" y="1809738"/>
              <a:ext cx="484093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8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</a:t>
              </a:r>
              <a:r>
                <a:rPr lang="ko-KR" altLang="en-US" sz="4800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렌트카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사용자홈페이지</a:t>
              </a:r>
              <a:r>
                <a:rPr lang="en-US" altLang="ko-KR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관리자시스템</a:t>
              </a:r>
              <a:r>
                <a:rPr lang="en-US" altLang="ko-KR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22342" cy="1623402"/>
            <a:chOff x="6768048" y="3882051"/>
            <a:chExt cx="5222342" cy="1623402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1477328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애플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양무리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강미라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김다래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민지환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김주석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김윤지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박세희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김기범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989</Words>
  <Application>Microsoft Office PowerPoint</Application>
  <PresentationFormat>와이드스크린</PresentationFormat>
  <Paragraphs>200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Pretendard SemiBold</vt:lpstr>
      <vt:lpstr>굴림체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YONSAI</cp:lastModifiedBy>
  <cp:revision>19</cp:revision>
  <dcterms:created xsi:type="dcterms:W3CDTF">2023-12-20T03:00:25Z</dcterms:created>
  <dcterms:modified xsi:type="dcterms:W3CDTF">2024-12-05T02:55:38Z</dcterms:modified>
</cp:coreProperties>
</file>