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4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FE944B-5787-1818-7F53-3665AB969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r>
              <a:rPr lang="pt-BR" sz="6500"/>
              <a:t>Tradutores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259665-FDFA-B73D-EA86-67099FD46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5103862"/>
            <a:ext cx="4172757" cy="845487"/>
          </a:xfrm>
        </p:spPr>
        <p:txBody>
          <a:bodyPr anchor="b">
            <a:normAutofit/>
          </a:bodyPr>
          <a:lstStyle/>
          <a:p>
            <a:r>
              <a:rPr lang="pt-BR" dirty="0"/>
              <a:t>Benjamin Vichel, Leonardo Ramos e Lucas </a:t>
            </a:r>
            <a:r>
              <a:rPr lang="pt-BR" dirty="0" err="1"/>
              <a:t>Kappes</a:t>
            </a:r>
            <a:r>
              <a:rPr lang="pt-BR" dirty="0"/>
              <a:t> 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83340385-A444-67B5-F440-DF8841DE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A9787-5A22-2F5A-2467-54D643620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8F600BC3-2C35-0E4C-2608-EC3742CC8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215E46-C3FC-9CFE-2874-493785B58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845484"/>
          </a:xfrm>
        </p:spPr>
        <p:txBody>
          <a:bodyPr anchor="t">
            <a:normAutofit/>
          </a:bodyPr>
          <a:lstStyle/>
          <a:p>
            <a:r>
              <a:rPr lang="pt-BR" sz="4800" dirty="0"/>
              <a:t>Implementação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21E86-ED51-7CD9-8083-435F9BA75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46" y="2315394"/>
            <a:ext cx="4767781" cy="2310927"/>
          </a:xfrm>
        </p:spPr>
        <p:txBody>
          <a:bodyPr anchor="b">
            <a:normAutofit/>
          </a:bodyPr>
          <a:lstStyle/>
          <a:p>
            <a:pPr marL="342900" indent="-342900">
              <a:buFontTx/>
              <a:buChar char="-"/>
            </a:pPr>
            <a:r>
              <a:rPr lang="pt-BR" dirty="0"/>
              <a:t>ANTLR4</a:t>
            </a:r>
          </a:p>
          <a:p>
            <a:pPr marL="342900" indent="-342900">
              <a:buFontTx/>
              <a:buChar char="-"/>
            </a:pPr>
            <a:r>
              <a:rPr lang="pt-BR" dirty="0"/>
              <a:t>PROVA.G4</a:t>
            </a:r>
          </a:p>
          <a:p>
            <a:pPr marL="342900" indent="-342900">
              <a:buFontTx/>
              <a:buChar char="-"/>
            </a:pPr>
            <a:r>
              <a:rPr lang="pt-BR" dirty="0"/>
              <a:t>INTERPRETER.JAVA</a:t>
            </a:r>
          </a:p>
          <a:p>
            <a:pPr marL="342900" indent="-342900">
              <a:buFontTx/>
              <a:buChar char="-"/>
            </a:pPr>
            <a:r>
              <a:rPr lang="pt-BR" dirty="0"/>
              <a:t>MAIN.JAVA</a:t>
            </a:r>
          </a:p>
          <a:p>
            <a:pPr marL="342900" indent="-342900">
              <a:buFontTx/>
              <a:buChar char="-"/>
            </a:pPr>
            <a:endParaRPr lang="pt-BR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D09E37-022C-B643-F223-3F31A6B13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66DF8424-4C6B-79C9-194F-9A275CAC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6C2CC-385E-E80B-B1D1-662765E4C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B43AA529-4324-BA13-84A3-D4B30067A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52A803-13C1-D062-1B17-346DC59C0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893804"/>
          </a:xfrm>
        </p:spPr>
        <p:txBody>
          <a:bodyPr anchor="t">
            <a:normAutofit/>
          </a:bodyPr>
          <a:lstStyle/>
          <a:p>
            <a:r>
              <a:rPr lang="pt-BR" sz="4800" dirty="0"/>
              <a:t>Modularização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AD76BC-7DAF-AF76-56DC-EBBC383FB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46" y="2315394"/>
            <a:ext cx="4767781" cy="2310927"/>
          </a:xfrm>
        </p:spPr>
        <p:txBody>
          <a:bodyPr anchor="b">
            <a:normAutofit fontScale="92500" lnSpcReduction="20000"/>
          </a:bodyPr>
          <a:lstStyle/>
          <a:p>
            <a:r>
              <a:rPr lang="pt-BR" dirty="0"/>
              <a:t>Projeto composto por:</a:t>
            </a:r>
          </a:p>
          <a:p>
            <a:r>
              <a:rPr lang="pt-BR" dirty="0"/>
              <a:t>Arquivo de gramática .g4</a:t>
            </a:r>
          </a:p>
          <a:p>
            <a:r>
              <a:rPr lang="pt-BR" dirty="0"/>
              <a:t>Código fonte </a:t>
            </a:r>
            <a:r>
              <a:rPr lang="pt-BR" dirty="0" err="1"/>
              <a:t>Interpreter</a:t>
            </a:r>
            <a:r>
              <a:rPr lang="pt-BR" dirty="0"/>
              <a:t>: responsável por percorrer a árvore sintática e imprimir informações sobre cada comando.</a:t>
            </a:r>
          </a:p>
          <a:p>
            <a:r>
              <a:rPr lang="pt-BR" dirty="0"/>
              <a:t>Código fonte </a:t>
            </a:r>
            <a:r>
              <a:rPr lang="pt-BR" dirty="0" err="1"/>
              <a:t>Main</a:t>
            </a:r>
            <a:r>
              <a:rPr lang="pt-BR" dirty="0"/>
              <a:t>: </a:t>
            </a:r>
            <a:r>
              <a:rPr lang="pt-BR" dirty="0" err="1"/>
              <a:t>Entry</a:t>
            </a:r>
            <a:r>
              <a:rPr lang="pt-BR" dirty="0"/>
              <a:t> point da aplicação.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BDB3C8D-6E38-771A-42E9-0D5EB189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91FDCECC-E40C-058A-7979-5052A9DD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F49FB1FD-DE37-F0D2-7F91-FF505D9A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85" y="109440"/>
            <a:ext cx="5243014" cy="66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0C737-C082-45EB-76C8-DB357D6F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F2FB639F-C2FC-8038-13F9-06380ECD8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86ACC-AE50-8574-03F5-803D2BD0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893804"/>
          </a:xfrm>
        </p:spPr>
        <p:txBody>
          <a:bodyPr anchor="t">
            <a:normAutofit/>
          </a:bodyPr>
          <a:lstStyle/>
          <a:p>
            <a:r>
              <a:rPr lang="pt-BR" sz="4800" dirty="0"/>
              <a:t>REGEX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2FB7D5-A95A-23C2-621E-78163D6E2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46" y="2315394"/>
            <a:ext cx="4767781" cy="2310927"/>
          </a:xfrm>
        </p:spPr>
        <p:txBody>
          <a:bodyPr anchor="b">
            <a:normAutofit/>
          </a:bodyPr>
          <a:lstStyle/>
          <a:p>
            <a:endParaRPr lang="pt-BR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6BDB67E-4E52-D92B-4E7E-DBB700158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C1C2A23A-0795-4F50-9950-259B2B1C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59E63B15-AD57-96E4-2BEF-AD169E6C3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85" y="109440"/>
            <a:ext cx="5243014" cy="66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2AB92-FD2C-B980-C437-E95BEDE7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C67AE3C1-41B1-2F62-4E25-EAB90DF4F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47008E-539C-F12A-3CB8-939536959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845484"/>
          </a:xfrm>
        </p:spPr>
        <p:txBody>
          <a:bodyPr anchor="t">
            <a:normAutofit/>
          </a:bodyPr>
          <a:lstStyle/>
          <a:p>
            <a:r>
              <a:rPr lang="pt-BR" sz="4800" dirty="0"/>
              <a:t>produções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32044F-D5C2-6852-705D-3AC9813AF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46" y="2315394"/>
            <a:ext cx="4767781" cy="2310927"/>
          </a:xfrm>
        </p:spPr>
        <p:txBody>
          <a:bodyPr anchor="b">
            <a:normAutofit/>
          </a:bodyPr>
          <a:lstStyle/>
          <a:p>
            <a:endParaRPr lang="pt-BR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255DEC1-9150-107A-4DAF-F5AD6D84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46B3D98D-0EC0-B46B-7BFE-412A8B39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43804" y="0"/>
            <a:ext cx="5865727" cy="6857990"/>
          </a:xfrm>
          <a:prstGeom prst="rect">
            <a:avLst/>
          </a:prstGeom>
        </p:spPr>
      </p:pic>
      <p:pic>
        <p:nvPicPr>
          <p:cNvPr id="8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23F7135D-B2B7-87B3-7AD3-5D0E084F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-17531" y="2132445"/>
            <a:ext cx="6361335" cy="4725545"/>
          </a:xfrm>
          <a:prstGeom prst="rect">
            <a:avLst/>
          </a:prstGeom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9EB9F64E-23D9-A6E1-B7C0-9A5C9414A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97" y="249550"/>
            <a:ext cx="5322865" cy="6442614"/>
          </a:xfrm>
          <a:prstGeom prst="rect">
            <a:avLst/>
          </a:prstGeom>
        </p:spPr>
      </p:pic>
      <p:pic>
        <p:nvPicPr>
          <p:cNvPr id="7" name="Imagem 6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48753A01-065C-DE3F-15E0-2DD7E3F3D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9" y="2505075"/>
            <a:ext cx="5798151" cy="40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BE47F-D98C-ABAB-09F0-DC4146420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0BE1341A-83C8-D5E3-B399-EB8DD169A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EC587-3822-9DC2-FAE6-DE183201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893804"/>
          </a:xfrm>
        </p:spPr>
        <p:txBody>
          <a:bodyPr anchor="t">
            <a:normAutofit/>
          </a:bodyPr>
          <a:lstStyle/>
          <a:p>
            <a:r>
              <a:rPr lang="pt-BR" sz="4800" dirty="0"/>
              <a:t>testes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5AFDA2-F38E-8247-E110-179C0820F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99" y="1932115"/>
            <a:ext cx="4767781" cy="639116"/>
          </a:xfrm>
        </p:spPr>
        <p:txBody>
          <a:bodyPr anchor="b">
            <a:normAutofit/>
          </a:bodyPr>
          <a:lstStyle/>
          <a:p>
            <a:r>
              <a:rPr lang="pt-BR" dirty="0"/>
              <a:t>Código interpretado: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10D6A6A-1B31-744F-3CA2-67173243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72A17A81-9FB3-3183-622C-A140FA49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6" name="Imagem 5" descr="Texto, Carta&#10;&#10;O conteúdo gerado por IA pode estar incorreto.">
            <a:extLst>
              <a:ext uri="{FF2B5EF4-FFF2-40B4-BE49-F238E27FC236}">
                <a16:creationId xmlns:a16="http://schemas.microsoft.com/office/drawing/2014/main" id="{F10193C4-451B-2898-778A-FBF258E73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84" y="1012960"/>
            <a:ext cx="5502502" cy="44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414276-0E1A-10ED-8066-1DDD9A359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3034CFD9-2AAC-4F17-B7E5-58FF0DF81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65AF93-191E-739A-A1E4-52E381DC1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893804"/>
          </a:xfrm>
        </p:spPr>
        <p:txBody>
          <a:bodyPr anchor="t">
            <a:normAutofit/>
          </a:bodyPr>
          <a:lstStyle/>
          <a:p>
            <a:r>
              <a:rPr lang="pt-BR" sz="4800" dirty="0"/>
              <a:t>testes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6BA062-211B-5D4B-AA6B-95A305707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99" y="1932115"/>
            <a:ext cx="4767781" cy="639116"/>
          </a:xfrm>
        </p:spPr>
        <p:txBody>
          <a:bodyPr anchor="b">
            <a:normAutofit/>
          </a:bodyPr>
          <a:lstStyle/>
          <a:p>
            <a:r>
              <a:rPr lang="pt-BR" dirty="0"/>
              <a:t>Resultado: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914CAE-BE7E-E23A-63EA-EE41B145F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8F913C79-6CF5-ADC0-47A6-798811E3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575E4547-8884-3599-B0E4-92AA53A25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06" y="45424"/>
            <a:ext cx="5142257" cy="6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B90BB288-0399-4372-83F1-296BD9EC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3" y="10"/>
            <a:ext cx="586572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6AA267-DA0E-7E49-12EB-29DB535B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cadeias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F51FB-6EC8-56B8-D321-A0DE8FF0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DEA6E4F-9009-9335-9D0A-0FE1A1BE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11" y="1847469"/>
            <a:ext cx="5734850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3A37C-5FDD-981E-2716-846B24C0B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BC1CFC6D-EC1D-E4AD-B9C8-7C46D24D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15472-1E96-6A0F-9CC3-C8093555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893804"/>
          </a:xfrm>
        </p:spPr>
        <p:txBody>
          <a:bodyPr anchor="t">
            <a:norm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0D6E2-ACCF-E23B-5727-6F2B1A48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99" y="1932114"/>
            <a:ext cx="4767781" cy="3401885"/>
          </a:xfrm>
        </p:spPr>
        <p:txBody>
          <a:bodyPr anchor="b">
            <a:normAutofit/>
          </a:bodyPr>
          <a:lstStyle/>
          <a:p>
            <a:r>
              <a:rPr lang="pt-BR" dirty="0"/>
              <a:t>Projeto é capaz de</a:t>
            </a:r>
          </a:p>
          <a:p>
            <a:r>
              <a:rPr lang="pt-BR" dirty="0"/>
              <a:t>Reconhecer comandos de:</a:t>
            </a:r>
          </a:p>
          <a:p>
            <a:r>
              <a:rPr lang="pt-BR" dirty="0"/>
              <a:t>- Atribuição.</a:t>
            </a:r>
          </a:p>
          <a:p>
            <a:r>
              <a:rPr lang="pt-BR" dirty="0"/>
              <a:t>- Expressões aritméticas e lógicas.</a:t>
            </a:r>
          </a:p>
          <a:p>
            <a:r>
              <a:rPr lang="pt-BR" dirty="0"/>
              <a:t>- Blocos condicionais </a:t>
            </a:r>
            <a:r>
              <a:rPr lang="pt-BR" dirty="0" err="1"/>
              <a:t>if</a:t>
            </a:r>
            <a:r>
              <a:rPr lang="pt-BR" dirty="0"/>
              <a:t> e </a:t>
            </a:r>
            <a:r>
              <a:rPr lang="pt-BR" dirty="0" err="1"/>
              <a:t>else</a:t>
            </a:r>
            <a:r>
              <a:rPr lang="pt-BR" dirty="0"/>
              <a:t>.</a:t>
            </a:r>
          </a:p>
          <a:p>
            <a:r>
              <a:rPr lang="pt-BR" dirty="0"/>
              <a:t>- Estruturas de seleção múltipla como switch, case e default.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1D8DDD5-9533-69E9-4A10-D6EF51DD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F6C9367F-B7B9-956A-5D2F-855D69E2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495EBB9C-F769-A8D2-13C1-82F4E7702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06" y="45424"/>
            <a:ext cx="5142257" cy="6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Tradutores</vt:lpstr>
      <vt:lpstr>Implementação</vt:lpstr>
      <vt:lpstr>Modularização</vt:lpstr>
      <vt:lpstr>REGEX</vt:lpstr>
      <vt:lpstr>produções</vt:lpstr>
      <vt:lpstr>testes</vt:lpstr>
      <vt:lpstr>testes</vt:lpstr>
      <vt:lpstr>Tabela de cadeias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vichel</dc:creator>
  <cp:lastModifiedBy>Lucas Kappes</cp:lastModifiedBy>
  <cp:revision>3</cp:revision>
  <dcterms:created xsi:type="dcterms:W3CDTF">2025-09-26T02:20:03Z</dcterms:created>
  <dcterms:modified xsi:type="dcterms:W3CDTF">2025-09-26T14:00:33Z</dcterms:modified>
</cp:coreProperties>
</file>