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SkillLoop – Social Skill Exchange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vibrant platform to teach, learn, and connect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🔄 Core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SkillLoop connects users who want to learn with those who can teach – no money involved.</a:t>
            </a:r>
          </a:p>
          <a:p>
            <a:r>
              <a:t>It's a skill bartering system made simple, beautiful, and human.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Key Features 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🔁 Skill Exchange Engine</a:t>
            </a:r>
          </a:p>
          <a:p>
            <a:r>
              <a:t>- Smart matchmaking by teach/learn skills</a:t>
            </a:r>
          </a:p>
          <a:p>
            <a:r>
              <a:t>- Dual profile system</a:t>
            </a:r>
          </a:p>
          <a:p/>
          <a:p>
            <a:r>
              <a:t>💬 In-App Messaging &amp; Chat</a:t>
            </a:r>
          </a:p>
          <a:p>
            <a:r>
              <a:t>- Real-time messaging with media</a:t>
            </a:r>
          </a:p>
          <a:p/>
          <a:p>
            <a:r>
              <a:t>📅 Session Scheduler</a:t>
            </a:r>
          </a:p>
          <a:p>
            <a:r>
              <a:t>- Built-in calendar and reminders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Key Features 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🌟 Social Layer</a:t>
            </a:r>
          </a:p>
          <a:p>
            <a:r>
              <a:t>- Follow users, skill walls, stories</a:t>
            </a:r>
          </a:p>
          <a:p/>
          <a:p>
            <a:r>
              <a:t>📱 Explore &amp; Discover</a:t>
            </a:r>
          </a:p>
          <a:p>
            <a:r>
              <a:t>- Skill tags, filters, trending skills</a:t>
            </a:r>
          </a:p>
          <a:p/>
          <a:p>
            <a:r>
              <a:t>✅ Trust &amp; Safety Tools</a:t>
            </a:r>
          </a:p>
          <a:p>
            <a:r>
              <a:t>- Ratings, reviews, block/report system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🛠️ Dashboard &amp; Gamification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📊 User Dashboard</a:t>
            </a:r>
          </a:p>
          <a:p>
            <a:r>
              <a:t>- Track skills shared and learned</a:t>
            </a:r>
          </a:p>
          <a:p>
            <a:r>
              <a:t>- View achievements and trust points</a:t>
            </a:r>
          </a:p>
          <a:p/>
          <a:p>
            <a:r>
              <a:t>🧩 Gamification</a:t>
            </a:r>
          </a:p>
          <a:p>
            <a:r>
              <a:t>- XP for session completions</a:t>
            </a:r>
          </a:p>
          <a:p>
            <a:r>
              <a:t>- Badges for mentoring, consistency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🎨 Design &amp; User 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🎨 UI Colors: Warm purples, yellows, and blues</a:t>
            </a:r>
          </a:p>
          <a:p>
            <a:r>
              <a:t>🧭 Navigation: Bottom tabs (Home, Match, Discover, Chat, Profile)</a:t>
            </a:r>
          </a:p>
          <a:p>
            <a:r>
              <a:t>🖼️ Layout: Cards, chat bubbles, animated loaders</a:t>
            </a:r>
          </a:p>
          <a:p>
            <a:r>
              <a:t>✨ Animations: Pop-ups for achievements, smooth transitions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SkillLoop is more than an app – it's a movement.</a:t>
            </a:r>
          </a:p>
          <a:p>
            <a:r>
              <a:t>Where everyone can teach. Everyone can learn.</a:t>
            </a:r>
          </a:p>
          <a:p>
            <a:r>
              <a:t>Community-driven education for all.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