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51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This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54" name="def fitPipeline4(data: DataFrame, k: Int): PipelineModel = {…"/>
          <p:cNvSpPr txBox="1"/>
          <p:nvPr/>
        </p:nvSpPr>
        <p:spPr>
          <a:xfrm>
            <a:off x="524837" y="1605280"/>
            <a:ext cx="8272126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57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60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63" name="// Detect anomalies…"/>
          <p:cNvSpPr txBox="1"/>
          <p:nvPr/>
        </p:nvSpPr>
        <p:spPr>
          <a:xfrm>
            <a:off x="1705776" y="1389380"/>
            <a:ext cx="5732448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66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sp>
        <p:nvSpPr>
          <p:cNvPr id="169" name="pipelineModel: org.apache.spark.ml.PipelineModel = pipeline_0d2ee85b24c0…"/>
          <p:cNvSpPr txBox="1"/>
          <p:nvPr/>
        </p:nvSpPr>
        <p:spPr>
          <a:xfrm>
            <a:off x="285013" y="1383042"/>
            <a:ext cx="9158174" cy="5158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pipelineModel: org.apache.spark.ml.PipelineModel = pipeline_0d2ee85b24c0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kMeansModel: org.apache.spark.ml.clustering.KMeansModel = kmeans_8c6857cc9e84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centroids: Array[org.apache.spark.ml.linalg.Vector] = Array([0.0,0.0,0.0,2.058262486412483,0.0,0.10920395448623757,0.10833159570368915,1.1586351225764129,0.0,0.0,0.0,2.6182969174943955,0.0,0.0,0.0,0.0,0.0,0.0,2.615780694544565,0.7165822051000074,0.0,0.0,0.0,3.981128660079003,2.5626245410600087E-5,2.6165856479870513,2.6186447141274205,0.04665078456145298,0.0,0.11781708498568845,0.6070921233497901,0.0,3.4919355146457485E-6,0.0,0.0,4.060405401727793E-5,5.2852564512542616E-5,0.0,0.0,2.616753580669795,0.0,0.0,0.0,0.0,0.0,0.0,0.0,0.0,0.0,0.0,2.3881332108315823,0.004716726755408161,0.011574121563440157,0.0,0.0,0.0,0.0,0.0,0.0,0.0,0.0,0.0,0.0,0.0,0.0,0.0,0.0,0.0,0.0,0.0,0.0,0.0,0.0,0.0,0.0,0.0,0.0,0.0,0.0,0.0,0.0,0.0,0.0,0.0,0.0,0.0,0.0,0.0,0.0,0.0,0.0,0.0,0.0,0.0,0.0,0.0,0.0,0.0,0.0,0.0,0.0,0....clustered: org.apache.spark.sql.DataFrame = [duration: int, protocol_type: string ... 49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threshold: Double = 5848.785049666572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originalCols: Array[String] = Array(duration, protocol_type, service, flag, src_bytes, dst_bytes, land, wrong_fragment, urgent, hot, num_failed_logins, logged_in, num_compromised, root_shell, su_attempted, num_root, num_file_creations, num_shells, num_access_files, num_outbound_cmds, is_host_login, is_guest_login, count, srv_count, serror_rate, srv_serror_rate, rerror_rate, srv_rerror_rate, same_srv_rate, diff_srv_rate, srv_diff_host_rate, dst_host_count, dst_host_srv_count, dst_host_same_srv_rate, dst_host_diff_srv_rate, dst_host_same_src_port_rate, dst_host_srv_diff_host_rate, dst_host_serror_rate, dst_host_srv_serror_rate, dst_host_rerror_rate, dst_host_srv_rerror_rate, label)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anomalies: org.apache.spark.sql.DataFrame = [duration: int, protocol_type: string ... 40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[Lorg.apache.spark.sql.Row;@5cd36431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72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most extreme data point</a:t>
            </a:r>
          </a:p>
        </p:txBody>
      </p:sp>
      <p:sp>
        <p:nvSpPr>
          <p:cNvPr id="173" name="[0,tcp,telnet,S1,145,13236,0,0,0,0,0,1,31,1,2,38,0,0,0,0,0,0,1,1,1.0,1.0,0.0,0.0,1.0,0.0,0.0,29,10,0.28,0.1,0.03,0.2,0.07,0.2,0.0,0.0,normal.]"/>
          <p:cNvSpPr txBox="1"/>
          <p:nvPr/>
        </p:nvSpPr>
        <p:spPr>
          <a:xfrm>
            <a:off x="622840" y="2801569"/>
            <a:ext cx="8103107" cy="71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[0,tcp,telnet,S1,145,13236,0,0,0,0,0,1,31,1,2,38,0,0,0,0,0,0,1,1,1.0,1.0,0.0,0.0,1.0,0.0,0.0,29,10,0.28,0.1,0.03,0.2,0.07,0.2,0.0,0.0,normal.]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From the Zeppelin notebook:</a:t>
            </a:r>
            <a:br/>
            <a:r>
              <a:rPr sz="2592"/>
              <a:t> println(anomalies.take(2).last)</a:t>
            </a:r>
            <a:br>
              <a:rPr sz="2592"/>
            </a:br>
            <a:br/>
          </a:p>
          <a:p>
            <a:pPr marL="329184" indent="-329184" defTabSz="877823">
              <a:defRPr sz="3072"/>
            </a:pPr>
            <a:r>
              <a:t>This datapoint is again labeled as “normal” but it is again a strange item</a:t>
            </a:r>
          </a:p>
          <a:p>
            <a:pPr marL="329184" indent="-329184" defTabSz="877823">
              <a:defRPr sz="3072"/>
            </a:pPr>
            <a:r>
              <a:t>Studying the actual mechanisms behind the discovered anomalies is a task for network security professionals</a:t>
            </a:r>
          </a:p>
        </p:txBody>
      </p:sp>
      <p:sp>
        <p:nvSpPr>
          <p:cNvPr id="176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next extreme data point</a:t>
            </a:r>
          </a:p>
        </p:txBody>
      </p:sp>
      <p:sp>
        <p:nvSpPr>
          <p:cNvPr id="177" name="[9,tcp,telnet,SF,307,2374,0,0,1,0,0,1,0,1,0,1,3,1,0,0,0,0,1,1,0.0,0.0,0.0,0.0,1.0,0.0,0.0,69,4,0.03,0.04,0.01,0.75,0.0,0.0,0.0,0.0,normal.]"/>
          <p:cNvSpPr txBox="1"/>
          <p:nvPr/>
        </p:nvSpPr>
        <p:spPr>
          <a:xfrm>
            <a:off x="622840" y="2801569"/>
            <a:ext cx="8103107" cy="152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[9,tcp,telnet,SF,307,2374,0,0,1,0,0,1,0,1,0,1,3,1,0,0,0,0,1,1,0.0,0.0,0.0,0.0,1.0,0.0,0.0,69,4,0.03,0.04,0.01,0.75,0.0,0.0,0.0,0.0,normal.]</a:t>
            </a:r>
          </a:p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r" defTabSz="457200">
              <a:lnSpc>
                <a:spcPts val="2800"/>
              </a:lnSpc>
              <a:defRPr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80" name="What could be an anomaly in sensor data? Consider examples: Temperature time series in greenhouses Pressure in a water distribution network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Temperature time series in greenhouses</a:t>
            </a:r>
            <a:br/>
            <a:r>
              <a:t>Pressure in a water distribution network</a:t>
            </a:r>
            <a:br/>
            <a:r>
              <a:t>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12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12: Anomaly Detection</a:t>
            </a:r>
          </a:p>
        </p:txBody>
      </p:sp>
      <p:sp>
        <p:nvSpPr>
          <p:cNvPr id="130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3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36" name="Example Scala program fr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from:</a:t>
            </a:r>
            <a:br/>
            <a:br/>
          </a:p>
          <a:p>
            <a:pPr/>
            <a:r>
              <a:t>Local execution is feasible on a PC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39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42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csv("/Users/markon/ITU/anomaly_test/kddcup.data").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45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48" name="def oneHotPipeline(inputCol: String): (Pipeline, String) = {…"/>
          <p:cNvSpPr txBox="1"/>
          <p:nvPr/>
        </p:nvSpPr>
        <p:spPr>
          <a:xfrm>
            <a:off x="1464190" y="1846579"/>
            <a:ext cx="6215620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