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BankGothic Lt BT"/>
                <a:ea typeface="BankGothic Lt BT"/>
                <a:cs typeface="BankGothic Lt BT"/>
                <a:sym typeface="BankGothic Lt BT"/>
              </a:defRPr>
            </a:lvl1pPr>
          </a:lstStyle>
          <a:p>
            <a:pPr/>
            <a:r>
              <a:t>AI on BD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cture 7: AI on B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7: AI on BD</a:t>
            </a:r>
          </a:p>
        </p:txBody>
      </p:sp>
      <p:sp>
        <p:nvSpPr>
          <p:cNvPr id="130" name="Connecting to Spark datas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Connecting to Spark datasets</a:t>
            </a:r>
          </a:p>
          <a:p>
            <a:pPr/>
            <a:r>
              <a:t>Running AI methods on Big Data</a:t>
            </a:r>
          </a:p>
          <a:p>
            <a:pPr/>
            <a:r>
              <a:t>TensorFlow on Big Data</a:t>
            </a:r>
          </a:p>
          <a:p>
            <a:pPr/>
            <a:r>
              <a:t>AI as a service</a:t>
            </a:r>
          </a:p>
          <a:p>
            <a:pPr/>
            <a:r>
              <a:t>Commonly used Big Data Analytics services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