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Case study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11: Geospatial Bi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11: Geospatial Big Data</a:t>
            </a:r>
          </a:p>
        </p:txBody>
      </p:sp>
      <p:sp>
        <p:nvSpPr>
          <p:cNvPr id="130" name="Case study: New York City taxi tri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New York City taxi trips</a:t>
            </a:r>
          </a:p>
          <a:p>
            <a:pPr/>
            <a:r>
              <a:t>The taxicab fare data</a:t>
            </a:r>
          </a:p>
          <a:p>
            <a:pPr/>
            <a:r>
              <a:t>Analyzing with Spark and Scala</a:t>
            </a:r>
          </a:p>
          <a:p>
            <a:pPr/>
            <a:r>
              <a:t>Finding patterns</a:t>
            </a:r>
          </a:p>
          <a:p>
            <a:pPr/>
            <a:r>
              <a:t>Resolving geographic information</a:t>
            </a:r>
          </a:p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