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612648">
              <a:defRPr sz="402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Group work presentations,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