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6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428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 defTabSz="493776">
              <a:defRPr sz="3240">
                <a:latin typeface="BankGothic Lt BT"/>
                <a:ea typeface="BankGothic Lt BT"/>
                <a:cs typeface="BankGothic Lt BT"/>
                <a:sym typeface="BankGothic Lt BT"/>
              </a:defRPr>
            </a:lvl1pPr>
          </a:lstStyle>
          <a:p>
            <a:pPr/>
            <a:r>
              <a:t>AI and Machine Learning for IoT Big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 defTabSz="612648">
              <a:defRPr sz="4020">
                <a:latin typeface="BankGothic Lt BT"/>
                <a:ea typeface="BankGothic Lt BT"/>
                <a:cs typeface="BankGothic Lt BT"/>
                <a:sym typeface="BankGothic Lt BT"/>
              </a:defRPr>
            </a:lvl1pPr>
          </a:lstStyle>
          <a:p>
            <a:pPr/>
            <a:r>
              <a:t>Group work presentations, review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roup Work Present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Group Work Presentations</a:t>
            </a:r>
          </a:p>
        </p:txBody>
      </p:sp>
      <p:sp>
        <p:nvSpPr>
          <p:cNvPr id="120" name="What was your target? Why?…"/>
          <p:cNvSpPr txBox="1"/>
          <p:nvPr>
            <p:ph type="body" idx="1"/>
          </p:nvPr>
        </p:nvSpPr>
        <p:spPr>
          <a:xfrm>
            <a:off x="457200" y="1600200"/>
            <a:ext cx="8229600" cy="4878884"/>
          </a:xfrm>
          <a:prstGeom prst="rect">
            <a:avLst/>
          </a:prstGeom>
        </p:spPr>
        <p:txBody>
          <a:bodyPr/>
          <a:lstStyle/>
          <a:p>
            <a:pPr/>
            <a:r>
              <a:t>What was your target? Why?</a:t>
            </a:r>
          </a:p>
          <a:p>
            <a:pPr/>
            <a:r>
              <a:t>What was the plan, workflow, division of work?</a:t>
            </a:r>
          </a:p>
          <a:p>
            <a:pPr/>
            <a:r>
              <a:t>What were the resources you used: datasets, frameworks, libraries, script examples?</a:t>
            </a:r>
          </a:p>
          <a:p>
            <a:pPr/>
            <a:r>
              <a:t>How did the work go: what went according to plan and what did not?</a:t>
            </a:r>
          </a:p>
          <a:p>
            <a:pPr/>
            <a:r>
              <a:t>Evaluation: results, lessons learned, open questions, work ahead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Open Discu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 Discussion</a:t>
            </a:r>
          </a:p>
        </p:txBody>
      </p:sp>
      <p:sp>
        <p:nvSpPr>
          <p:cNvPr id="123" name="Evaluate and criticize each others’ wor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Evaluate and criticize each others’ work</a:t>
            </a:r>
          </a:p>
          <a:p>
            <a:pPr/>
            <a:r>
              <a:t>Looking back: what would you have done differently?</a:t>
            </a:r>
          </a:p>
          <a:p>
            <a:pPr/>
            <a:r>
              <a:t>Looking forward: how will you use the lessons of this course in your work?</a:t>
            </a:r>
          </a:p>
          <a:p>
            <a:pPr/>
            <a:r>
              <a:t>Feedback: what was missing or unexplained in the course? What would you ask to be added for future students?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