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413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 defTabSz="493776">
              <a:defRPr sz="3240"/>
            </a:lvl1pPr>
          </a:lstStyle>
          <a:p>
            <a:pPr/>
            <a:r>
              <a:t>AI and Machine Learning for IoT Big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Group work starts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roup Work Initi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Group Work Initiation</a:t>
            </a:r>
          </a:p>
        </p:txBody>
      </p:sp>
      <p:sp>
        <p:nvSpPr>
          <p:cNvPr id="120" name="Find 3-5 other persons with similar interes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 3-5 other persons with similar interest</a:t>
            </a:r>
          </a:p>
          <a:p>
            <a:pPr/>
            <a:r>
              <a:t>Decide on a common topic</a:t>
            </a:r>
          </a:p>
          <a:p>
            <a:pPr/>
            <a:r>
              <a:t>Decide on method and tools of cooperation</a:t>
            </a:r>
          </a:p>
          <a:p>
            <a:pPr/>
            <a:r>
              <a:t>Set mid-term and final goals</a:t>
            </a:r>
          </a:p>
          <a:p>
            <a:pPr/>
            <a:r>
              <a:t>Start working out the schedule</a:t>
            </a:r>
          </a:p>
          <a:p>
            <a:pPr/>
            <a:r>
              <a:t>Divide tasks</a:t>
            </a:r>
          </a:p>
          <a:p>
            <a:pPr/>
            <a:r>
              <a:t>Start preparing for mid-term presentation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roup Work Pres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Group Work Presentation</a:t>
            </a:r>
          </a:p>
        </p:txBody>
      </p:sp>
      <p:sp>
        <p:nvSpPr>
          <p:cNvPr id="123" name="Goal: background, state-of-art, justific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Goal: background, state-of-art, justification</a:t>
            </a:r>
          </a:p>
          <a:p>
            <a:pPr/>
            <a:r>
              <a:t>Plan: method, schedule, tasks, cooperation</a:t>
            </a:r>
          </a:p>
          <a:p>
            <a:pPr/>
            <a:r>
              <a:t>Progress: tasks completed and pending</a:t>
            </a:r>
          </a:p>
          <a:p>
            <a:pPr/>
            <a:r>
              <a:t>Results: current status, remaining work</a:t>
            </a:r>
          </a:p>
          <a:p>
            <a:pPr/>
            <a:r>
              <a:t>Evaluation: difficulties, discoveries, failures</a:t>
            </a:r>
            <a:br/>
          </a:p>
          <a:p>
            <a:pPr/>
            <a:r>
              <a:t>Who did what? (individual contributions)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