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DDDE9A-7E96-72CF-406D-B4D1CDE4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D1B45E-A285-83D3-5D09-25E1562EC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77E54A-A805-C108-FBF6-8689C5C2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431EA9-8448-6075-A59F-317E094E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47C25-D073-E446-F541-AEAF3AFA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7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D6E2A-C25B-4FBE-9994-DFF6DDD8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6A50EA-EA3F-5E5C-EE28-3E10C31EF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907F7-78CF-AA69-AEEE-6C70C9D4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EC274D-98A7-C49D-2A8C-DB27F09D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3AA5D-1821-C219-E43A-AC63C536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01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F29B75-2D1F-4145-16E7-EE41B39FB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AC715D-91DC-5891-9B73-60FF24E1B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0E2650-E77F-FEB0-9A7C-DA60152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72A5EF-E6AF-FC1C-3F72-8103E37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8D9C9-6962-3F93-970A-B7E5C00B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53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E46A9-AA94-4FA1-1BA0-AA3EEF71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949B4C-F0C4-C5EA-A974-C2DA6C86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FDCE58-7F68-A001-2FCF-25F8837F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55F1EA-4697-5527-A0C1-749E0F16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5945B-F718-0916-2CEF-DB6A24FF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20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9659BD-A299-1F21-3BEA-5C8FBD05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4553E0-D128-9B2B-BF07-F57F8A68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6AA799-4CF1-F79F-9706-9A2DE8CE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C37104-19BE-C6C8-C194-6C9B8F4B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F9F4A-9AB9-A6A4-D636-94FCBD20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8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32D2A-526E-43BB-84C8-F68B92F6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D5EA88-9CA7-7140-B823-56B625574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27733-DA33-E788-AB87-E81725FE0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B2AC61-E323-A2DD-89DA-A0EE4C26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B045BB-8DEA-4695-1394-B66F836F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22C783-4CED-8940-FA57-F680CAD5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68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E464C-2D93-AE6E-7697-49BFEB45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65C6C1-8BA3-EB77-5B22-8E57362A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75B4D4-4C2F-BFB6-9CDF-1BC920526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F93EB9-3BF5-3203-8623-93FD01249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466F3A-3A91-D790-FCFE-68684050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C0B408-7058-C221-96F1-80A9583C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CB1C3E-F142-4F4F-6D5C-80CD0044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D6DCDF-B378-F161-C71C-820C60F8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9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04CDB-266C-A891-8780-36939D58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77CD3D-D01D-4579-25C7-91CCDA24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3AF9F4-F237-23B3-12EA-B828088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FA59FC-D6EE-51A2-4CF9-EBA197BC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75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B05A26-BC20-D620-7F51-E4542525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52FDFF-CC0D-E4FE-F4B7-65F9C2B3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15809-81B9-8234-DE21-CEAAE8E8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53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D7A92-F3DC-C52A-164E-2F47669B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5FDFA7-C280-8AC4-031F-123DEB504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A92FF8-5D57-582D-889E-3457C95F3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C75434-D214-86BF-6641-6CEFA4C1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42A5F5-0663-3A64-36D3-6AA6ABE5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DC3F59-0CD3-F4CE-6CE7-D633801A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2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3F29A-0B56-C615-B66E-A457B05F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879158-5848-94CA-636F-923521504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6D2D9C-183A-51ED-FA86-349045B13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2C09E8-AD3C-E770-6D74-855F5F2D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AE6335-5F2C-2ABE-516D-F558A9CA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BA391D-3139-498A-43C0-57045726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75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1BA795-23CF-F365-5D38-36B29025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682687-1717-EC4F-49E3-116EE4DA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B3755B-B9BB-32B0-6EE6-0BF5370BD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7BAC-61C4-4603-BBF7-2CB9DF064CF5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09242-E27F-12F6-FDD3-668B5FE4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41F57A-28AF-29F5-5305-9B90A3769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11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324DCF7-A24C-F541-6F4D-62910C3A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1E44D12-B3A7-AB2F-6A0E-072D4A3A1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 lnSpcReduction="10000"/>
          </a:bodyPr>
          <a:lstStyle/>
          <a:p>
            <a:r>
              <a:rPr lang="ja-JP" altLang="en-US" b="0" i="0" dirty="0">
                <a:solidFill>
                  <a:srgbClr val="202124"/>
                </a:solidFill>
                <a:effectLst/>
                <a:latin typeface="docs-Roboto"/>
              </a:rPr>
              <a:t>以下に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docs-Roboto"/>
              </a:rPr>
              <a:t>list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docs-Roboto"/>
              </a:rPr>
              <a:t>クラスを用いたプログラムの一部を示す。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ja-JP" altLang="en-US" b="0" i="0" dirty="0">
                <a:solidFill>
                  <a:srgbClr val="202124"/>
                </a:solidFill>
                <a:effectLst/>
                <a:latin typeface="docs-Roboto"/>
              </a:rPr>
              <a:t>このプログラムを実行したときの実行結果を答えなさい。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docs-Roboto"/>
              </a:rPr>
            </a:br>
            <a:br>
              <a:rPr lang="en-US" altLang="ja-JP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using namespace std;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int main(){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list&lt;int&gt; </a:t>
            </a:r>
            <a:r>
              <a:rPr lang="en-US" altLang="ja-JP" b="0" i="0" dirty="0" err="1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lst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{ 24, 13, 9, 18 };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</a:t>
            </a:r>
            <a:r>
              <a:rPr lang="en-US" altLang="ja-JP" b="0" i="0" dirty="0" err="1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lst.</a:t>
            </a:r>
            <a:r>
              <a:rPr lang="en-US" altLang="ja-JP" b="0" i="0" dirty="0" err="1">
                <a:solidFill>
                  <a:srgbClr val="FF0000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();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</a:t>
            </a:r>
            <a:r>
              <a:rPr lang="en-US" altLang="ja-JP" b="0" i="0" dirty="0" err="1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lst.</a:t>
            </a:r>
            <a:r>
              <a:rPr lang="en-US" altLang="ja-JP" b="0" i="0" dirty="0" err="1">
                <a:solidFill>
                  <a:srgbClr val="00B0F0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push_front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(30);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</a:t>
            </a:r>
            <a:r>
              <a:rPr lang="en-US" altLang="ja-JP" b="0" i="0" dirty="0" err="1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lst.</a:t>
            </a:r>
            <a:r>
              <a:rPr lang="en-US" altLang="ja-JP" b="0" i="0" dirty="0" err="1">
                <a:solidFill>
                  <a:srgbClr val="00B050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push_back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(4);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for(auto d: </a:t>
            </a:r>
            <a:r>
              <a:rPr lang="en-US" altLang="ja-JP" b="0" i="0" dirty="0" err="1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lst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) {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  </a:t>
            </a:r>
            <a:r>
              <a:rPr lang="en-US" altLang="ja-JP" b="0" i="0" dirty="0" err="1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cout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 &lt;&lt; d &lt;&lt; ",";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}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return 0;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}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75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1D596-7EC6-CA3E-E854-40ADA8304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4357C66-DF12-016D-1D07-62CF5AAB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1F2A790-68EF-EFEC-5A65-38166C61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12C82E7-E160-4A19-9D42-57CA86709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4" b="19637"/>
          <a:stretch/>
        </p:blipFill>
        <p:spPr>
          <a:xfrm>
            <a:off x="7172710" y="5293150"/>
            <a:ext cx="5019290" cy="156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205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D1E65-D98F-3DBC-0A4A-3043F2359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8C648F8-6479-3C76-2EF7-715BBF4E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1BABBCD-C01B-8EAD-C8F9-7A2DCA8E0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EC4164E-8840-4992-8196-033BFEBAA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4" b="19637"/>
          <a:stretch/>
        </p:blipFill>
        <p:spPr>
          <a:xfrm>
            <a:off x="7172710" y="5293150"/>
            <a:ext cx="5019290" cy="156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206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98BA6-F572-451C-018A-81D9C9A13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352AFBD-312C-69A4-F97F-12B5F80C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AE15753-0D1F-7AE8-FA08-7ED7C936C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FF0000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13 9 18</a:t>
            </a:r>
          </a:p>
          <a:p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D19735-2446-40C3-AD21-8AF7A589E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4" b="19637"/>
          <a:stretch/>
        </p:blipFill>
        <p:spPr>
          <a:xfrm>
            <a:off x="7172710" y="5293150"/>
            <a:ext cx="5019290" cy="156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38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AF9D1-A379-AC85-ED34-9A855E4B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2C10A21-9CE3-AD76-85E4-0D7CEE9E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0A50D9B-384B-4B7C-6A1D-C60451B1F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13 9 18</a:t>
            </a:r>
          </a:p>
          <a:p>
            <a:r>
              <a:rPr lang="en-US" altLang="ja-JP" sz="3200" dirty="0" err="1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push_front</a:t>
            </a:r>
            <a:r>
              <a:rPr lang="en-US" altLang="ja-JP" sz="3200" dirty="0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(30)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は先頭に要素を追加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260960D-64A4-491B-8F62-A47615C7E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4" b="19637"/>
          <a:stretch/>
        </p:blipFill>
        <p:spPr>
          <a:xfrm>
            <a:off x="7172710" y="5293150"/>
            <a:ext cx="5019290" cy="156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718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18DFE-A61B-9F74-8AA3-34A7ED704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FC53634-395D-8C79-E7F4-B14E7B58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C0341F3-EA4D-7B57-C4D3-E41E5F91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13 9 18</a:t>
            </a:r>
          </a:p>
          <a:p>
            <a:r>
              <a:rPr lang="en-US" altLang="ja-JP" sz="3200" dirty="0" err="1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push_front</a:t>
            </a:r>
            <a:r>
              <a:rPr lang="en-US" altLang="ja-JP" sz="3200" dirty="0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(30)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は先頭に要素を追加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dirty="0"/>
              <a:t> </a:t>
            </a:r>
            <a:r>
              <a:rPr lang="en-US" altLang="ja-JP" sz="3200" b="0" i="0" dirty="0">
                <a:solidFill>
                  <a:srgbClr val="00B0F0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30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 13 9 18</a:t>
            </a:r>
          </a:p>
          <a:p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ECE5CA0-9320-464E-8808-25265B4F3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4" b="19637"/>
          <a:stretch/>
        </p:blipFill>
        <p:spPr>
          <a:xfrm>
            <a:off x="7172710" y="5293150"/>
            <a:ext cx="5019290" cy="156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8BD92-2120-FDE8-BBAF-E10197D28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45B0B15-51A2-63E2-8BBD-44B48DAF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2689158-321B-281A-B094-414E4E35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13 9 18</a:t>
            </a:r>
          </a:p>
          <a:p>
            <a:r>
              <a:rPr lang="en-US" altLang="ja-JP" sz="3200" dirty="0" err="1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push_front</a:t>
            </a:r>
            <a:r>
              <a:rPr lang="en-US" altLang="ja-JP" sz="3200" dirty="0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(30)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は先頭に要素を追加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dirty="0"/>
              <a:t> 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30 13 9 18</a:t>
            </a:r>
          </a:p>
          <a:p>
            <a:r>
              <a:rPr lang="en-US" altLang="ja-JP" sz="3200" dirty="0" err="1">
                <a:solidFill>
                  <a:srgbClr val="00B0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push_back</a:t>
            </a:r>
            <a:r>
              <a:rPr lang="en-US" altLang="ja-JP" sz="3200" dirty="0">
                <a:solidFill>
                  <a:srgbClr val="00B0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(4)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は末尾に要素を追加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C3DB558-4C9D-4AC2-B52A-EAD59096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4" b="19637"/>
          <a:stretch/>
        </p:blipFill>
        <p:spPr>
          <a:xfrm>
            <a:off x="7172710" y="5293150"/>
            <a:ext cx="5019290" cy="156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002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E5A0A-5062-8F30-1F58-C10761779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5D8A9AE-57A3-33BE-0B07-8DEDCCA8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DED9973-7C96-16FA-8EE3-A92535BB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13 9 18</a:t>
            </a:r>
          </a:p>
          <a:p>
            <a:r>
              <a:rPr lang="en-US" altLang="ja-JP" sz="3200" dirty="0" err="1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push_front</a:t>
            </a:r>
            <a:r>
              <a:rPr lang="en-US" altLang="ja-JP" sz="3200" dirty="0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(30)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は先頭に要素を追加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dirty="0"/>
              <a:t> 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30 13 9 18</a:t>
            </a:r>
          </a:p>
          <a:p>
            <a:r>
              <a:rPr lang="en-US" altLang="ja-JP" sz="3200" dirty="0" err="1">
                <a:solidFill>
                  <a:srgbClr val="00B0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push_back</a:t>
            </a:r>
            <a:r>
              <a:rPr lang="en-US" altLang="ja-JP" sz="3200" dirty="0">
                <a:solidFill>
                  <a:srgbClr val="00B0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(4)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は末尾に要素を追加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dirty="0"/>
              <a:t> 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30 13 9 18 </a:t>
            </a:r>
            <a:r>
              <a:rPr lang="en-US" altLang="ja-JP" sz="3200" b="0" i="0" dirty="0">
                <a:solidFill>
                  <a:srgbClr val="00B050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4</a:t>
            </a:r>
            <a:b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endParaRPr lang="en-US" altLang="ja-JP" sz="3200" b="0" i="0" dirty="0">
              <a:solidFill>
                <a:srgbClr val="202124"/>
              </a:solidFill>
              <a:effectLst/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FC11B2B-0884-457B-A60E-6CE3941DD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4" b="19637"/>
          <a:stretch/>
        </p:blipFill>
        <p:spPr>
          <a:xfrm>
            <a:off x="7172710" y="5293150"/>
            <a:ext cx="5019290" cy="156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656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B8025-C387-DE1E-45BF-C36D09ED1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3CD1DD8-EDB1-F1F0-8B21-46DA51CB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5E8B3E0-B12F-0DA8-B366-C588EA14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13 9 18</a:t>
            </a:r>
          </a:p>
          <a:p>
            <a:r>
              <a:rPr lang="en-US" altLang="ja-JP" sz="3200" dirty="0" err="1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push_front</a:t>
            </a:r>
            <a:r>
              <a:rPr lang="en-US" altLang="ja-JP" sz="3200" dirty="0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(30)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は先頭に要素を追加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dirty="0"/>
              <a:t> 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30 13 9 18</a:t>
            </a:r>
          </a:p>
          <a:p>
            <a:r>
              <a:rPr lang="en-US" altLang="ja-JP" sz="3200" dirty="0" err="1">
                <a:solidFill>
                  <a:srgbClr val="00B0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push_back</a:t>
            </a:r>
            <a:r>
              <a:rPr lang="en-US" altLang="ja-JP" sz="3200" dirty="0">
                <a:solidFill>
                  <a:srgbClr val="00B0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(4)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は末尾に要素を追加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dirty="0"/>
              <a:t> 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30 13 9 18 4</a:t>
            </a:r>
            <a:b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endParaRPr lang="en-US" altLang="ja-JP" sz="3200" b="0" i="0" dirty="0">
              <a:solidFill>
                <a:srgbClr val="202124"/>
              </a:solidFill>
              <a:effectLst/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実行結果は　</a:t>
            </a:r>
            <a:r>
              <a:rPr lang="en-US" altLang="ja-JP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30,13,9,18,4,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　となる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B6E8396-7F64-42C2-AA33-4C5FD0457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4" b="19637"/>
          <a:stretch/>
        </p:blipFill>
        <p:spPr>
          <a:xfrm>
            <a:off x="7172710" y="5293150"/>
            <a:ext cx="5019290" cy="156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880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469</Words>
  <Application>Microsoft Office PowerPoint</Application>
  <PresentationFormat>ワイド画面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BIZ UDPゴシック</vt:lpstr>
      <vt:lpstr>docs-Roboto</vt:lpstr>
      <vt:lpstr>游ゴシック</vt:lpstr>
      <vt:lpstr>游ゴシック Light</vt:lpstr>
      <vt:lpstr>0xProto</vt:lpstr>
      <vt:lpstr>Arial</vt:lpstr>
      <vt:lpstr>Office テーマ</vt:lpstr>
      <vt:lpstr>小テストサンプル問題</vt:lpstr>
      <vt:lpstr>小テストサンプル問題</vt:lpstr>
      <vt:lpstr>小テストサンプル問題</vt:lpstr>
      <vt:lpstr>小テストサンプル問題</vt:lpstr>
      <vt:lpstr>小テストサンプル問題</vt:lpstr>
      <vt:lpstr>小テストサンプル問題</vt:lpstr>
      <vt:lpstr>小テストサンプル問題</vt:lpstr>
      <vt:lpstr>小テストサンプル問題</vt:lpstr>
      <vt:lpstr>小テストサンプル問題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小テストサンプル問題</dc:title>
  <dc:creator>murata@st.kobedenshi.ac.jp</dc:creator>
  <cp:lastModifiedBy>kic_gamesoft</cp:lastModifiedBy>
  <cp:revision>5</cp:revision>
  <dcterms:created xsi:type="dcterms:W3CDTF">2024-12-12T23:55:20Z</dcterms:created>
  <dcterms:modified xsi:type="dcterms:W3CDTF">2024-12-17T05:26:49Z</dcterms:modified>
</cp:coreProperties>
</file>