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5095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7895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42996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5735135" y="3429000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//C++17</a:t>
            </a:r>
            <a:r>
              <a:rPr kumimoji="1" lang="ja-JP" altLang="en-US" sz="2400" dirty="0">
                <a:solidFill>
                  <a:srgbClr val="00B050"/>
                </a:solidFill>
              </a:rPr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B050"/>
                </a:solidFill>
              </a:rPr>
              <a:t>cl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B05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EHsc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B05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</a:t>
            </a:r>
            <a:r>
              <a:rPr lang="ja-JP" altLang="en-US"/>
              <a:t>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emplace()</a:t>
            </a:r>
            <a:r>
              <a:rPr lang="en-US" altLang="ja-JP" dirty="0"/>
              <a:t>:</a:t>
            </a:r>
            <a:r>
              <a:rPr lang="ja-JP" altLang="en-US" dirty="0"/>
              <a:t>キーと値のペアを追加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を作成して</a:t>
            </a:r>
            <a:r>
              <a:rPr lang="en-US" altLang="ja-JP" dirty="0" err="1"/>
              <a:t>VisualStudio</a:t>
            </a:r>
            <a:r>
              <a:rPr lang="ja-JP" altLang="en-US" dirty="0"/>
              <a:t>で編集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ペアを定義して挿入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7374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</a:t>
            </a:r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5836</TotalTime>
  <Words>2315</Words>
  <Application>Microsoft Office PowerPoint</Application>
  <PresentationFormat>ワイド画面</PresentationFormat>
  <Paragraphs>203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BIZ UDPゴシック</vt:lpstr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220</cp:revision>
  <dcterms:created xsi:type="dcterms:W3CDTF">2024-07-09T01:55:23Z</dcterms:created>
  <dcterms:modified xsi:type="dcterms:W3CDTF">2024-10-23T05:52:51Z</dcterms:modified>
</cp:coreProperties>
</file>