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380" r:id="rId2"/>
    <p:sldId id="506" r:id="rId3"/>
    <p:sldId id="507" r:id="rId4"/>
    <p:sldId id="508" r:id="rId5"/>
    <p:sldId id="509" r:id="rId6"/>
    <p:sldId id="510" r:id="rId7"/>
    <p:sldId id="511" r:id="rId8"/>
    <p:sldId id="512" r:id="rId9"/>
    <p:sldId id="514" r:id="rId10"/>
    <p:sldId id="513" r:id="rId11"/>
    <p:sldId id="515" r:id="rId12"/>
    <p:sldId id="51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0066FF"/>
    <a:srgbClr val="FF9900"/>
    <a:srgbClr val="FF00FF"/>
    <a:srgbClr val="009999"/>
    <a:srgbClr val="33CCCC"/>
    <a:srgbClr val="70AD47"/>
    <a:srgbClr val="0099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66" autoAdjust="0"/>
    <p:restoredTop sz="94660"/>
  </p:normalViewPr>
  <p:slideViewPr>
    <p:cSldViewPr snapToGrid="0">
      <p:cViewPr varScale="1">
        <p:scale>
          <a:sx n="85" d="100"/>
          <a:sy n="85" d="100"/>
        </p:scale>
        <p:origin x="49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2024/12/13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499173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2024/12/13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4090007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2024/12/13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1317635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2024/12/13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2613969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2024/12/13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775196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2024/12/13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778267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B96D3F8-CD2E-4A0D-AC38-517181EABB18}" type="datetimeFigureOut">
              <a:rPr kumimoji="1" lang="ja-JP" altLang="en-US" smtClean="0"/>
              <a:t>2024/12/13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2469468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5B96D3F8-CD2E-4A0D-AC38-517181EABB18}" type="datetimeFigureOut">
              <a:rPr kumimoji="1" lang="ja-JP" altLang="en-US" smtClean="0"/>
              <a:t>2024/12/13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287174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96D3F8-CD2E-4A0D-AC38-517181EABB18}" type="datetimeFigureOut">
              <a:rPr kumimoji="1" lang="ja-JP" altLang="en-US" smtClean="0"/>
              <a:t>2024/12/13</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964383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2024/12/13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170348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2024/12/13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381545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79785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376038"/>
            <a:ext cx="10515600" cy="4980311"/>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96D3F8-CD2E-4A0D-AC38-517181EABB18}" type="datetimeFigureOut">
              <a:rPr kumimoji="1" lang="ja-JP" altLang="en-US" smtClean="0"/>
              <a:t>2024/12/13</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D7E3D6-85EE-499F-9DB6-3658756548CE}" type="slidenum">
              <a:rPr kumimoji="1" lang="ja-JP" altLang="en-US" smtClean="0"/>
              <a:t>‹#›</a:t>
            </a:fld>
            <a:endParaRPr kumimoji="1" lang="ja-JP" altLang="en-US"/>
          </a:p>
        </p:txBody>
      </p:sp>
      <p:sp>
        <p:nvSpPr>
          <p:cNvPr id="7" name="正方形/長方形 6">
            <a:extLst>
              <a:ext uri="{FF2B5EF4-FFF2-40B4-BE49-F238E27FC236}">
                <a16:creationId xmlns:a16="http://schemas.microsoft.com/office/drawing/2014/main" id="{E257E9BE-7E8F-49D5-92A2-F76E1A53FF58}"/>
              </a:ext>
            </a:extLst>
          </p:cNvPr>
          <p:cNvSpPr/>
          <p:nvPr userDrawn="1"/>
        </p:nvSpPr>
        <p:spPr>
          <a:xfrm>
            <a:off x="0" y="0"/>
            <a:ext cx="22194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B1329F1F-057D-4541-BC40-93CB855E70C9}"/>
              </a:ext>
            </a:extLst>
          </p:cNvPr>
          <p:cNvSpPr/>
          <p:nvPr userDrawn="1"/>
        </p:nvSpPr>
        <p:spPr>
          <a:xfrm>
            <a:off x="276687"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8254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uros.web.fc2.com/" TargetMode="External"/><Relationship Id="rId2" Type="http://schemas.openxmlformats.org/officeDocument/2006/relationships/hyperlink" Target="https://pipoya.net/sozai/" TargetMode="External"/><Relationship Id="rId1" Type="http://schemas.openxmlformats.org/officeDocument/2006/relationships/slideLayout" Target="../slideLayouts/slideLayout2.xml"/><Relationship Id="rId4" Type="http://schemas.openxmlformats.org/officeDocument/2006/relationships/hyperlink" Target="https://opengameart.org/"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kntgraphics.web.fc2.com/" TargetMode="External"/><Relationship Id="rId2" Type="http://schemas.openxmlformats.org/officeDocument/2006/relationships/hyperlink" Target="http://eurs.blog65.fc2.com/" TargetMode="External"/><Relationship Id="rId1" Type="http://schemas.openxmlformats.org/officeDocument/2006/relationships/slideLayout" Target="../slideLayouts/slideLayout2.xml"/><Relationship Id="rId4" Type="http://schemas.openxmlformats.org/officeDocument/2006/relationships/hyperlink" Target="https://assetstore.unity.com/ja-JP"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gdc.sonniss.com/" TargetMode="External"/><Relationship Id="rId2" Type="http://schemas.openxmlformats.org/officeDocument/2006/relationships/hyperlink" Target="https://freebgm.or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ja.cooltext.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otown.maeda-design-room.net/" TargetMode="External"/><Relationship Id="rId2" Type="http://schemas.openxmlformats.org/officeDocument/2006/relationships/hyperlink" Target="https://www.kenney.nl/" TargetMode="External"/><Relationship Id="rId1" Type="http://schemas.openxmlformats.org/officeDocument/2006/relationships/slideLayout" Target="../slideLayouts/slideLayout2.xml"/><Relationship Id="rId4" Type="http://schemas.openxmlformats.org/officeDocument/2006/relationships/hyperlink" Target="https://craftpix.net/freebi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1D9B36-FFC2-4D52-A2A6-FEEE7804F5FA}"/>
              </a:ext>
            </a:extLst>
          </p:cNvPr>
          <p:cNvSpPr>
            <a:spLocks noGrp="1"/>
          </p:cNvSpPr>
          <p:nvPr>
            <p:ph type="title"/>
          </p:nvPr>
        </p:nvSpPr>
        <p:spPr/>
        <p:txBody>
          <a:bodyPr>
            <a:normAutofit/>
          </a:bodyPr>
          <a:lstStyle/>
          <a:p>
            <a:r>
              <a:rPr kumimoji="1" lang="ja-JP" altLang="en-US" dirty="0"/>
              <a:t>発表会について</a:t>
            </a:r>
          </a:p>
        </p:txBody>
      </p:sp>
      <p:sp>
        <p:nvSpPr>
          <p:cNvPr id="3" name="コンテンツ プレースホルダー 2">
            <a:extLst>
              <a:ext uri="{FF2B5EF4-FFF2-40B4-BE49-F238E27FC236}">
                <a16:creationId xmlns:a16="http://schemas.microsoft.com/office/drawing/2014/main" id="{534285BC-9209-40FB-8017-B7672579046F}"/>
              </a:ext>
            </a:extLst>
          </p:cNvPr>
          <p:cNvSpPr>
            <a:spLocks noGrp="1"/>
          </p:cNvSpPr>
          <p:nvPr>
            <p:ph idx="1"/>
          </p:nvPr>
        </p:nvSpPr>
        <p:spPr>
          <a:xfrm>
            <a:off x="430306" y="1376038"/>
            <a:ext cx="11654118" cy="5329562"/>
          </a:xfrm>
        </p:spPr>
        <p:txBody>
          <a:bodyPr>
            <a:normAutofit/>
          </a:bodyPr>
          <a:lstStyle/>
          <a:p>
            <a:r>
              <a:rPr kumimoji="1" lang="ja-JP" altLang="en-US" dirty="0"/>
              <a:t>発表会を見させてもらった率直な感想</a:t>
            </a:r>
            <a:br>
              <a:rPr kumimoji="1" lang="en-US" altLang="ja-JP" dirty="0"/>
            </a:br>
            <a:br>
              <a:rPr kumimoji="1" lang="en-US" altLang="ja-JP" dirty="0"/>
            </a:br>
            <a:br>
              <a:rPr kumimoji="1" lang="en-US" altLang="ja-JP" dirty="0"/>
            </a:br>
            <a:br>
              <a:rPr kumimoji="1" lang="en-US" altLang="ja-JP" dirty="0"/>
            </a:br>
            <a:r>
              <a:rPr kumimoji="1" lang="ja-JP" altLang="en-US" sz="5400" dirty="0"/>
              <a:t>全チームよく頑張っているなぁ</a:t>
            </a:r>
            <a:r>
              <a:rPr kumimoji="1" lang="en-US" altLang="ja-JP" sz="5400" dirty="0"/>
              <a:t>…</a:t>
            </a:r>
            <a:br>
              <a:rPr kumimoji="1" lang="en-US" altLang="ja-JP" sz="5400" dirty="0"/>
            </a:br>
            <a:br>
              <a:rPr kumimoji="1" lang="en-US" altLang="ja-JP" sz="5400" dirty="0"/>
            </a:br>
            <a:br>
              <a:rPr kumimoji="1" lang="en-US" altLang="ja-JP" sz="5400" dirty="0"/>
            </a:br>
            <a:r>
              <a:rPr kumimoji="1" lang="ja-JP" altLang="en-US" dirty="0"/>
              <a:t>と思いました</a:t>
            </a:r>
          </a:p>
        </p:txBody>
      </p:sp>
    </p:spTree>
    <p:extLst>
      <p:ext uri="{BB962C8B-B14F-4D97-AF65-F5344CB8AC3E}">
        <p14:creationId xmlns:p14="http://schemas.microsoft.com/office/powerpoint/2010/main" val="1330022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1D9B36-FFC2-4D52-A2A6-FEEE7804F5FA}"/>
              </a:ext>
            </a:extLst>
          </p:cNvPr>
          <p:cNvSpPr>
            <a:spLocks noGrp="1"/>
          </p:cNvSpPr>
          <p:nvPr>
            <p:ph type="title"/>
          </p:nvPr>
        </p:nvSpPr>
        <p:spPr/>
        <p:txBody>
          <a:bodyPr>
            <a:normAutofit/>
          </a:bodyPr>
          <a:lstStyle/>
          <a:p>
            <a:r>
              <a:rPr lang="ja-JP" altLang="en-US" dirty="0"/>
              <a:t>ゲーム用素材について</a:t>
            </a:r>
            <a:endParaRPr kumimoji="1" lang="ja-JP" altLang="en-US" dirty="0"/>
          </a:p>
        </p:txBody>
      </p:sp>
      <p:sp>
        <p:nvSpPr>
          <p:cNvPr id="3" name="コンテンツ プレースホルダー 2">
            <a:extLst>
              <a:ext uri="{FF2B5EF4-FFF2-40B4-BE49-F238E27FC236}">
                <a16:creationId xmlns:a16="http://schemas.microsoft.com/office/drawing/2014/main" id="{534285BC-9209-40FB-8017-B7672579046F}"/>
              </a:ext>
            </a:extLst>
          </p:cNvPr>
          <p:cNvSpPr>
            <a:spLocks noGrp="1"/>
          </p:cNvSpPr>
          <p:nvPr>
            <p:ph idx="1"/>
          </p:nvPr>
        </p:nvSpPr>
        <p:spPr>
          <a:xfrm>
            <a:off x="430306" y="1376038"/>
            <a:ext cx="11654118" cy="5329562"/>
          </a:xfrm>
        </p:spPr>
        <p:txBody>
          <a:bodyPr>
            <a:normAutofit/>
          </a:bodyPr>
          <a:lstStyle/>
          <a:p>
            <a:r>
              <a:rPr lang="ja-JP" altLang="en-US" dirty="0"/>
              <a:t>マップチップやキャラクタ、ゲーム用アイコン画像</a:t>
            </a:r>
            <a:br>
              <a:rPr lang="en-US" altLang="ja-JP" dirty="0"/>
            </a:br>
            <a:br>
              <a:rPr lang="en-US" altLang="ja-JP" dirty="0"/>
            </a:br>
            <a:r>
              <a:rPr lang="ja-JP" altLang="en-US" dirty="0" err="1"/>
              <a:t>ぴぽや</a:t>
            </a:r>
            <a:r>
              <a:rPr lang="ja-JP" altLang="en-US" dirty="0"/>
              <a:t>倉庫</a:t>
            </a:r>
            <a:br>
              <a:rPr lang="en-US" altLang="ja-JP" dirty="0"/>
            </a:br>
            <a:r>
              <a:rPr lang="en-US" altLang="ja-JP" dirty="0">
                <a:hlinkClick r:id="rId2"/>
              </a:rPr>
              <a:t>https://pipoya.net/sozai/</a:t>
            </a:r>
            <a:endParaRPr lang="en-US" altLang="ja-JP" dirty="0"/>
          </a:p>
          <a:p>
            <a:pPr marL="0" indent="0">
              <a:buNone/>
            </a:pPr>
            <a:r>
              <a:rPr lang="ja-JP" altLang="en-US" dirty="0"/>
              <a:t>　ひみつ</a:t>
            </a:r>
            <a:br>
              <a:rPr lang="en-US" altLang="ja-JP" dirty="0"/>
            </a:br>
            <a:r>
              <a:rPr lang="ja-JP" altLang="en-US" dirty="0"/>
              <a:t>　</a:t>
            </a:r>
            <a:r>
              <a:rPr lang="en-US" altLang="ja-JP" dirty="0">
                <a:hlinkClick r:id="rId3"/>
              </a:rPr>
              <a:t>http://uros.web.fc2.com/</a:t>
            </a:r>
            <a:endParaRPr lang="en-US" altLang="ja-JP" dirty="0"/>
          </a:p>
          <a:p>
            <a:pPr marL="0" indent="0">
              <a:buNone/>
            </a:pPr>
            <a:r>
              <a:rPr lang="ja-JP" altLang="en-US" dirty="0"/>
              <a:t>　</a:t>
            </a:r>
            <a:r>
              <a:rPr lang="en-US" altLang="ja-JP" dirty="0"/>
              <a:t>OpenGameArt.org</a:t>
            </a:r>
            <a:br>
              <a:rPr lang="en-US" altLang="ja-JP" dirty="0"/>
            </a:br>
            <a:r>
              <a:rPr lang="en-US" altLang="ja-JP" dirty="0"/>
              <a:t> </a:t>
            </a:r>
            <a:r>
              <a:rPr lang="en-US" altLang="ja-JP" dirty="0">
                <a:hlinkClick r:id="rId4"/>
              </a:rPr>
              <a:t>https://opengameart.org/</a:t>
            </a:r>
            <a:endParaRPr lang="en-US" altLang="ja-JP" dirty="0"/>
          </a:p>
        </p:txBody>
      </p:sp>
    </p:spTree>
    <p:extLst>
      <p:ext uri="{BB962C8B-B14F-4D97-AF65-F5344CB8AC3E}">
        <p14:creationId xmlns:p14="http://schemas.microsoft.com/office/powerpoint/2010/main" val="20380334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1D9B36-FFC2-4D52-A2A6-FEEE7804F5FA}"/>
              </a:ext>
            </a:extLst>
          </p:cNvPr>
          <p:cNvSpPr>
            <a:spLocks noGrp="1"/>
          </p:cNvSpPr>
          <p:nvPr>
            <p:ph type="title"/>
          </p:nvPr>
        </p:nvSpPr>
        <p:spPr/>
        <p:txBody>
          <a:bodyPr>
            <a:normAutofit/>
          </a:bodyPr>
          <a:lstStyle/>
          <a:p>
            <a:r>
              <a:rPr lang="ja-JP" altLang="en-US" dirty="0"/>
              <a:t>ゲーム用素材について</a:t>
            </a:r>
            <a:endParaRPr kumimoji="1" lang="ja-JP" altLang="en-US" dirty="0"/>
          </a:p>
        </p:txBody>
      </p:sp>
      <p:sp>
        <p:nvSpPr>
          <p:cNvPr id="3" name="コンテンツ プレースホルダー 2">
            <a:extLst>
              <a:ext uri="{FF2B5EF4-FFF2-40B4-BE49-F238E27FC236}">
                <a16:creationId xmlns:a16="http://schemas.microsoft.com/office/drawing/2014/main" id="{534285BC-9209-40FB-8017-B7672579046F}"/>
              </a:ext>
            </a:extLst>
          </p:cNvPr>
          <p:cNvSpPr>
            <a:spLocks noGrp="1"/>
          </p:cNvSpPr>
          <p:nvPr>
            <p:ph idx="1"/>
          </p:nvPr>
        </p:nvSpPr>
        <p:spPr>
          <a:xfrm>
            <a:off x="430306" y="1376038"/>
            <a:ext cx="11654118" cy="5329562"/>
          </a:xfrm>
        </p:spPr>
        <p:txBody>
          <a:bodyPr>
            <a:normAutofit/>
          </a:bodyPr>
          <a:lstStyle/>
          <a:p>
            <a:r>
              <a:rPr lang="ja-JP" altLang="en-US" dirty="0"/>
              <a:t>マップチップやキャラクタ、ゲーム用アイコン画像</a:t>
            </a:r>
            <a:br>
              <a:rPr lang="en-US" altLang="ja-JP" dirty="0"/>
            </a:br>
            <a:br>
              <a:rPr lang="en-US" altLang="ja-JP" dirty="0"/>
            </a:br>
            <a:r>
              <a:rPr lang="en-US" altLang="ja-JP" dirty="0"/>
              <a:t>CLOSET</a:t>
            </a:r>
            <a:br>
              <a:rPr lang="en-US" altLang="ja-JP" dirty="0"/>
            </a:br>
            <a:r>
              <a:rPr lang="en-US" altLang="ja-JP" dirty="0">
                <a:hlinkClick r:id="rId2"/>
              </a:rPr>
              <a:t>http://eurs.blog65.fc2.com/</a:t>
            </a:r>
            <a:endParaRPr lang="en-US" altLang="ja-JP" dirty="0"/>
          </a:p>
          <a:p>
            <a:pPr marL="0" indent="0">
              <a:buNone/>
            </a:pPr>
            <a:r>
              <a:rPr lang="en-US" altLang="ja-JP" dirty="0"/>
              <a:t> KNT</a:t>
            </a:r>
            <a:r>
              <a:rPr lang="ja-JP" altLang="en-US" dirty="0"/>
              <a:t>　</a:t>
            </a:r>
            <a:r>
              <a:rPr lang="en-US" altLang="ja-JP" dirty="0"/>
              <a:t>graphics</a:t>
            </a:r>
            <a:br>
              <a:rPr lang="en-US" altLang="ja-JP" dirty="0"/>
            </a:br>
            <a:r>
              <a:rPr lang="en-US" altLang="ja-JP" dirty="0"/>
              <a:t> </a:t>
            </a:r>
            <a:r>
              <a:rPr lang="en-US" altLang="ja-JP" dirty="0">
                <a:hlinkClick r:id="rId3"/>
              </a:rPr>
              <a:t>http://kntgraphics.web.fc2.com/</a:t>
            </a:r>
            <a:endParaRPr lang="en-US" altLang="ja-JP" dirty="0"/>
          </a:p>
          <a:p>
            <a:pPr marL="0" indent="0">
              <a:buNone/>
            </a:pPr>
            <a:r>
              <a:rPr lang="en-US" altLang="ja-JP" dirty="0"/>
              <a:t> Unity Asset Store</a:t>
            </a:r>
            <a:br>
              <a:rPr lang="en-US" altLang="ja-JP" dirty="0"/>
            </a:br>
            <a:r>
              <a:rPr lang="en-US" altLang="ja-JP" dirty="0"/>
              <a:t> </a:t>
            </a:r>
            <a:r>
              <a:rPr lang="en-US" altLang="ja-JP" dirty="0">
                <a:hlinkClick r:id="rId4"/>
              </a:rPr>
              <a:t>https://assetstore.unity.com/ja-JP</a:t>
            </a:r>
            <a:endParaRPr lang="en-US" altLang="ja-JP" dirty="0"/>
          </a:p>
        </p:txBody>
      </p:sp>
    </p:spTree>
    <p:extLst>
      <p:ext uri="{BB962C8B-B14F-4D97-AF65-F5344CB8AC3E}">
        <p14:creationId xmlns:p14="http://schemas.microsoft.com/office/powerpoint/2010/main" val="415944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1D9B36-FFC2-4D52-A2A6-FEEE7804F5FA}"/>
              </a:ext>
            </a:extLst>
          </p:cNvPr>
          <p:cNvSpPr>
            <a:spLocks noGrp="1"/>
          </p:cNvSpPr>
          <p:nvPr>
            <p:ph type="title"/>
          </p:nvPr>
        </p:nvSpPr>
        <p:spPr/>
        <p:txBody>
          <a:bodyPr>
            <a:normAutofit/>
          </a:bodyPr>
          <a:lstStyle/>
          <a:p>
            <a:r>
              <a:rPr lang="ja-JP" altLang="en-US" dirty="0"/>
              <a:t>ゲーム用素材について</a:t>
            </a:r>
            <a:endParaRPr kumimoji="1" lang="ja-JP" altLang="en-US" dirty="0"/>
          </a:p>
        </p:txBody>
      </p:sp>
      <p:sp>
        <p:nvSpPr>
          <p:cNvPr id="3" name="コンテンツ プレースホルダー 2">
            <a:extLst>
              <a:ext uri="{FF2B5EF4-FFF2-40B4-BE49-F238E27FC236}">
                <a16:creationId xmlns:a16="http://schemas.microsoft.com/office/drawing/2014/main" id="{534285BC-9209-40FB-8017-B7672579046F}"/>
              </a:ext>
            </a:extLst>
          </p:cNvPr>
          <p:cNvSpPr>
            <a:spLocks noGrp="1"/>
          </p:cNvSpPr>
          <p:nvPr>
            <p:ph idx="1"/>
          </p:nvPr>
        </p:nvSpPr>
        <p:spPr>
          <a:xfrm>
            <a:off x="430306" y="1376038"/>
            <a:ext cx="11654118" cy="5329562"/>
          </a:xfrm>
        </p:spPr>
        <p:txBody>
          <a:bodyPr>
            <a:normAutofit/>
          </a:bodyPr>
          <a:lstStyle/>
          <a:p>
            <a:r>
              <a:rPr lang="en-US" altLang="ja-JP" dirty="0"/>
              <a:t>BGM</a:t>
            </a:r>
            <a:r>
              <a:rPr lang="ja-JP" altLang="en-US" dirty="0"/>
              <a:t>等</a:t>
            </a:r>
            <a:br>
              <a:rPr lang="en-US" altLang="ja-JP" dirty="0"/>
            </a:br>
            <a:br>
              <a:rPr lang="en-US" altLang="ja-JP" dirty="0"/>
            </a:br>
            <a:r>
              <a:rPr kumimoji="0" lang="ja-JP" altLang="ja-JP" dirty="0">
                <a:solidFill>
                  <a:srgbClr val="222222"/>
                </a:solidFill>
                <a:latin typeface="Arial" panose="020B0604020202020204" pitchFamily="34" charset="0"/>
                <a:cs typeface="Arial" panose="020B0604020202020204" pitchFamily="34" charset="0"/>
              </a:rPr>
              <a:t>19,831曲のフリーBGMを検索・視聴できる</a:t>
            </a:r>
            <a:br>
              <a:rPr kumimoji="0" lang="en-US" altLang="ja-JP" dirty="0">
                <a:solidFill>
                  <a:srgbClr val="222222"/>
                </a:solidFill>
                <a:latin typeface="Arial" panose="020B0604020202020204" pitchFamily="34" charset="0"/>
                <a:cs typeface="Arial" panose="020B0604020202020204" pitchFamily="34" charset="0"/>
              </a:rPr>
            </a:br>
            <a:r>
              <a:rPr kumimoji="0" lang="ja-JP" altLang="ja-JP" dirty="0">
                <a:solidFill>
                  <a:srgbClr val="222222"/>
                </a:solidFill>
                <a:latin typeface="Arial" panose="020B0604020202020204" pitchFamily="34" charset="0"/>
                <a:cs typeface="Arial" panose="020B0604020202020204" pitchFamily="34" charset="0"/>
              </a:rPr>
              <a:t>「フリーBGMデータベース」</a:t>
            </a:r>
            <a:br>
              <a:rPr kumimoji="0" lang="ja-JP" altLang="ja-JP" dirty="0"/>
            </a:br>
            <a:r>
              <a:rPr kumimoji="0" lang="en-US" altLang="ja-JP" dirty="0">
                <a:solidFill>
                  <a:srgbClr val="1155CC"/>
                </a:solidFill>
                <a:latin typeface="Arial" panose="020B0604020202020204" pitchFamily="34" charset="0"/>
                <a:cs typeface="Arial" panose="020B0604020202020204" pitchFamily="34" charset="0"/>
                <a:hlinkClick r:id="rId2"/>
              </a:rPr>
              <a:t>https://freebgm.org/</a:t>
            </a:r>
            <a:br>
              <a:rPr lang="en-US" altLang="ja-JP" dirty="0">
                <a:hlinkClick r:id="rId2"/>
              </a:rPr>
            </a:br>
            <a:br>
              <a:rPr lang="en-US" altLang="ja-JP" dirty="0"/>
            </a:br>
            <a:r>
              <a:rPr lang="ja-JP" altLang="en-US" dirty="0"/>
              <a:t>総量</a:t>
            </a:r>
            <a:r>
              <a:rPr lang="en-US" altLang="ja-JP" dirty="0"/>
              <a:t>27GB</a:t>
            </a:r>
            <a:r>
              <a:rPr lang="ja-JP" altLang="en-US" dirty="0"/>
              <a:t>の効果音セット</a:t>
            </a:r>
            <a:br>
              <a:rPr lang="en-US" altLang="ja-JP"/>
            </a:br>
            <a:r>
              <a:rPr lang="en-US" altLang="ja-JP"/>
              <a:t>GameAudioGDC</a:t>
            </a:r>
            <a:r>
              <a:rPr lang="en-US" altLang="ja-JP" dirty="0"/>
              <a:t> Bundle</a:t>
            </a:r>
            <a:br>
              <a:rPr lang="en-US" altLang="ja-JP" dirty="0"/>
            </a:br>
            <a:r>
              <a:rPr lang="en-US" altLang="ja-JP" dirty="0">
                <a:hlinkClick r:id="rId3"/>
              </a:rPr>
              <a:t>https://gdc.sonniss.com/</a:t>
            </a:r>
            <a:endParaRPr lang="en-US" altLang="ja-JP" dirty="0"/>
          </a:p>
        </p:txBody>
      </p:sp>
    </p:spTree>
    <p:extLst>
      <p:ext uri="{BB962C8B-B14F-4D97-AF65-F5344CB8AC3E}">
        <p14:creationId xmlns:p14="http://schemas.microsoft.com/office/powerpoint/2010/main" val="364894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1D9B36-FFC2-4D52-A2A6-FEEE7804F5FA}"/>
              </a:ext>
            </a:extLst>
          </p:cNvPr>
          <p:cNvSpPr>
            <a:spLocks noGrp="1"/>
          </p:cNvSpPr>
          <p:nvPr>
            <p:ph type="title"/>
          </p:nvPr>
        </p:nvSpPr>
        <p:spPr/>
        <p:txBody>
          <a:bodyPr>
            <a:normAutofit/>
          </a:bodyPr>
          <a:lstStyle/>
          <a:p>
            <a:r>
              <a:rPr lang="ja-JP" altLang="en-US" dirty="0"/>
              <a:t>発表会について</a:t>
            </a:r>
            <a:endParaRPr kumimoji="1" lang="ja-JP" altLang="en-US" dirty="0"/>
          </a:p>
        </p:txBody>
      </p:sp>
      <p:sp>
        <p:nvSpPr>
          <p:cNvPr id="3" name="コンテンツ プレースホルダー 2">
            <a:extLst>
              <a:ext uri="{FF2B5EF4-FFF2-40B4-BE49-F238E27FC236}">
                <a16:creationId xmlns:a16="http://schemas.microsoft.com/office/drawing/2014/main" id="{534285BC-9209-40FB-8017-B7672579046F}"/>
              </a:ext>
            </a:extLst>
          </p:cNvPr>
          <p:cNvSpPr>
            <a:spLocks noGrp="1"/>
          </p:cNvSpPr>
          <p:nvPr>
            <p:ph idx="1"/>
          </p:nvPr>
        </p:nvSpPr>
        <p:spPr>
          <a:xfrm>
            <a:off x="430306" y="1376038"/>
            <a:ext cx="11654118" cy="5329562"/>
          </a:xfrm>
        </p:spPr>
        <p:txBody>
          <a:bodyPr>
            <a:normAutofit/>
          </a:bodyPr>
          <a:lstStyle/>
          <a:p>
            <a:r>
              <a:rPr kumimoji="1" lang="ja-JP" altLang="en-US" dirty="0"/>
              <a:t>神戸電子に４月に入学して、６月から本格的にゲーム</a:t>
            </a:r>
            <a:br>
              <a:rPr kumimoji="1" lang="en-US" altLang="ja-JP" dirty="0"/>
            </a:br>
            <a:r>
              <a:rPr kumimoji="1" lang="ja-JP" altLang="en-US" dirty="0"/>
              <a:t>プログラミングを習い始めて半年しか経っていません</a:t>
            </a:r>
            <a:br>
              <a:rPr kumimoji="1" lang="en-US" altLang="ja-JP" dirty="0"/>
            </a:br>
            <a:endParaRPr kumimoji="1" lang="en-US" altLang="ja-JP" dirty="0"/>
          </a:p>
          <a:p>
            <a:r>
              <a:rPr lang="ja-JP" altLang="en-US" dirty="0"/>
              <a:t>プログラムについては、まったくの未経験の人もいたかと思います</a:t>
            </a:r>
            <a:br>
              <a:rPr lang="en-US" altLang="ja-JP" dirty="0"/>
            </a:br>
            <a:br>
              <a:rPr lang="en-US" altLang="ja-JP" dirty="0"/>
            </a:br>
            <a:r>
              <a:rPr lang="ja-JP" altLang="en-US" dirty="0"/>
              <a:t>それなのに、この半年でよくここまで作った！というのが素直な感想です</a:t>
            </a:r>
            <a:endParaRPr kumimoji="1" lang="ja-JP" altLang="en-US" dirty="0"/>
          </a:p>
        </p:txBody>
      </p:sp>
    </p:spTree>
    <p:extLst>
      <p:ext uri="{BB962C8B-B14F-4D97-AF65-F5344CB8AC3E}">
        <p14:creationId xmlns:p14="http://schemas.microsoft.com/office/powerpoint/2010/main" val="256321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1D9B36-FFC2-4D52-A2A6-FEEE7804F5FA}"/>
              </a:ext>
            </a:extLst>
          </p:cNvPr>
          <p:cNvSpPr>
            <a:spLocks noGrp="1"/>
          </p:cNvSpPr>
          <p:nvPr>
            <p:ph type="title"/>
          </p:nvPr>
        </p:nvSpPr>
        <p:spPr/>
        <p:txBody>
          <a:bodyPr>
            <a:normAutofit/>
          </a:bodyPr>
          <a:lstStyle/>
          <a:p>
            <a:r>
              <a:rPr lang="ja-JP" altLang="en-US" dirty="0"/>
              <a:t>発表会について</a:t>
            </a:r>
            <a:endParaRPr kumimoji="1" lang="ja-JP" altLang="en-US" dirty="0"/>
          </a:p>
        </p:txBody>
      </p:sp>
      <p:sp>
        <p:nvSpPr>
          <p:cNvPr id="3" name="コンテンツ プレースホルダー 2">
            <a:extLst>
              <a:ext uri="{FF2B5EF4-FFF2-40B4-BE49-F238E27FC236}">
                <a16:creationId xmlns:a16="http://schemas.microsoft.com/office/drawing/2014/main" id="{534285BC-9209-40FB-8017-B7672579046F}"/>
              </a:ext>
            </a:extLst>
          </p:cNvPr>
          <p:cNvSpPr>
            <a:spLocks noGrp="1"/>
          </p:cNvSpPr>
          <p:nvPr>
            <p:ph idx="1"/>
          </p:nvPr>
        </p:nvSpPr>
        <p:spPr>
          <a:xfrm>
            <a:off x="430306" y="1376038"/>
            <a:ext cx="11654118" cy="5329562"/>
          </a:xfrm>
        </p:spPr>
        <p:txBody>
          <a:bodyPr>
            <a:normAutofit/>
          </a:bodyPr>
          <a:lstStyle/>
          <a:p>
            <a:r>
              <a:rPr kumimoji="1" lang="ja-JP" altLang="en-US" dirty="0"/>
              <a:t>全体的に見て、色んなジャンルのゲームがあって面白かったと思います</a:t>
            </a:r>
            <a:br>
              <a:rPr kumimoji="1" lang="en-US" altLang="ja-JP" dirty="0"/>
            </a:br>
            <a:br>
              <a:rPr kumimoji="1" lang="en-US" altLang="ja-JP" dirty="0"/>
            </a:br>
            <a:r>
              <a:rPr kumimoji="1" lang="ja-JP" altLang="en-US" dirty="0"/>
              <a:t>横スクロールアクション</a:t>
            </a:r>
            <a:br>
              <a:rPr kumimoji="1" lang="en-US" altLang="ja-JP" dirty="0"/>
            </a:br>
            <a:r>
              <a:rPr kumimoji="1" lang="ja-JP" altLang="en-US" dirty="0"/>
              <a:t>パズルゲーム</a:t>
            </a:r>
            <a:br>
              <a:rPr kumimoji="1" lang="en-US" altLang="ja-JP" dirty="0"/>
            </a:br>
            <a:r>
              <a:rPr kumimoji="1" lang="ja-JP" altLang="en-US" dirty="0"/>
              <a:t>シューティング</a:t>
            </a:r>
            <a:br>
              <a:rPr kumimoji="1" lang="en-US" altLang="ja-JP" dirty="0"/>
            </a:br>
            <a:r>
              <a:rPr kumimoji="1" lang="ja-JP" altLang="en-US" dirty="0"/>
              <a:t>格闘ゲーム</a:t>
            </a:r>
            <a:br>
              <a:rPr kumimoji="1" lang="en-US" altLang="ja-JP" dirty="0"/>
            </a:br>
            <a:br>
              <a:rPr kumimoji="1" lang="en-US" altLang="ja-JP" dirty="0"/>
            </a:br>
            <a:r>
              <a:rPr kumimoji="1" lang="ja-JP" altLang="en-US" dirty="0"/>
              <a:t>など、多種多様なゲームを見られて楽しかったです</a:t>
            </a:r>
          </a:p>
        </p:txBody>
      </p:sp>
    </p:spTree>
    <p:extLst>
      <p:ext uri="{BB962C8B-B14F-4D97-AF65-F5344CB8AC3E}">
        <p14:creationId xmlns:p14="http://schemas.microsoft.com/office/powerpoint/2010/main" val="3514841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1D9B36-FFC2-4D52-A2A6-FEEE7804F5FA}"/>
              </a:ext>
            </a:extLst>
          </p:cNvPr>
          <p:cNvSpPr>
            <a:spLocks noGrp="1"/>
          </p:cNvSpPr>
          <p:nvPr>
            <p:ph type="title"/>
          </p:nvPr>
        </p:nvSpPr>
        <p:spPr/>
        <p:txBody>
          <a:bodyPr>
            <a:normAutofit/>
          </a:bodyPr>
          <a:lstStyle/>
          <a:p>
            <a:r>
              <a:rPr kumimoji="1" lang="ja-JP" altLang="en-US" dirty="0"/>
              <a:t>ゲーム制作について</a:t>
            </a:r>
          </a:p>
        </p:txBody>
      </p:sp>
      <p:sp>
        <p:nvSpPr>
          <p:cNvPr id="3" name="コンテンツ プレースホルダー 2">
            <a:extLst>
              <a:ext uri="{FF2B5EF4-FFF2-40B4-BE49-F238E27FC236}">
                <a16:creationId xmlns:a16="http://schemas.microsoft.com/office/drawing/2014/main" id="{534285BC-9209-40FB-8017-B7672579046F}"/>
              </a:ext>
            </a:extLst>
          </p:cNvPr>
          <p:cNvSpPr>
            <a:spLocks noGrp="1"/>
          </p:cNvSpPr>
          <p:nvPr>
            <p:ph idx="1"/>
          </p:nvPr>
        </p:nvSpPr>
        <p:spPr>
          <a:xfrm>
            <a:off x="430306" y="1376038"/>
            <a:ext cx="11654118" cy="5329562"/>
          </a:xfrm>
        </p:spPr>
        <p:txBody>
          <a:bodyPr>
            <a:normAutofit/>
          </a:bodyPr>
          <a:lstStyle/>
          <a:p>
            <a:r>
              <a:rPr kumimoji="1" lang="ja-JP" altLang="en-US" dirty="0"/>
              <a:t>チーム間で完成度に差がありましたがそれはあまり気にする必要はありません！</a:t>
            </a:r>
            <a:br>
              <a:rPr kumimoji="1" lang="en-US" altLang="ja-JP" dirty="0"/>
            </a:br>
            <a:endParaRPr kumimoji="1" lang="en-US" altLang="ja-JP" dirty="0"/>
          </a:p>
          <a:p>
            <a:r>
              <a:rPr kumimoji="1" lang="ja-JP" altLang="en-US" dirty="0"/>
              <a:t>もともとプログラミングをやっていた人、ゲームを何かしら作ったことがある人が所属しているチームの出来がいいというのは一日の長があるからです</a:t>
            </a:r>
            <a:br>
              <a:rPr kumimoji="1" lang="en-US" altLang="ja-JP" dirty="0"/>
            </a:br>
            <a:endParaRPr kumimoji="1" lang="en-US" altLang="ja-JP" dirty="0"/>
          </a:p>
          <a:p>
            <a:r>
              <a:rPr lang="ja-JP" altLang="en-US" dirty="0"/>
              <a:t>頑張れば追いつけないことはまったくないので、諦めない強い気持ちを持つことが大事です</a:t>
            </a:r>
            <a:endParaRPr kumimoji="1" lang="ja-JP" altLang="en-US" dirty="0"/>
          </a:p>
        </p:txBody>
      </p:sp>
    </p:spTree>
    <p:extLst>
      <p:ext uri="{BB962C8B-B14F-4D97-AF65-F5344CB8AC3E}">
        <p14:creationId xmlns:p14="http://schemas.microsoft.com/office/powerpoint/2010/main" val="3559546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1D9B36-FFC2-4D52-A2A6-FEEE7804F5FA}"/>
              </a:ext>
            </a:extLst>
          </p:cNvPr>
          <p:cNvSpPr>
            <a:spLocks noGrp="1"/>
          </p:cNvSpPr>
          <p:nvPr>
            <p:ph type="title"/>
          </p:nvPr>
        </p:nvSpPr>
        <p:spPr/>
        <p:txBody>
          <a:bodyPr>
            <a:normAutofit/>
          </a:bodyPr>
          <a:lstStyle/>
          <a:p>
            <a:r>
              <a:rPr kumimoji="1" lang="ja-JP" altLang="en-US" dirty="0"/>
              <a:t>ゲーム制作について</a:t>
            </a:r>
          </a:p>
        </p:txBody>
      </p:sp>
      <p:sp>
        <p:nvSpPr>
          <p:cNvPr id="3" name="コンテンツ プレースホルダー 2">
            <a:extLst>
              <a:ext uri="{FF2B5EF4-FFF2-40B4-BE49-F238E27FC236}">
                <a16:creationId xmlns:a16="http://schemas.microsoft.com/office/drawing/2014/main" id="{534285BC-9209-40FB-8017-B7672579046F}"/>
              </a:ext>
            </a:extLst>
          </p:cNvPr>
          <p:cNvSpPr>
            <a:spLocks noGrp="1"/>
          </p:cNvSpPr>
          <p:nvPr>
            <p:ph idx="1"/>
          </p:nvPr>
        </p:nvSpPr>
        <p:spPr>
          <a:xfrm>
            <a:off x="430306" y="1376038"/>
            <a:ext cx="11654118" cy="5329562"/>
          </a:xfrm>
        </p:spPr>
        <p:txBody>
          <a:bodyPr>
            <a:normAutofit/>
          </a:bodyPr>
          <a:lstStyle/>
          <a:p>
            <a:r>
              <a:rPr kumimoji="1" lang="ja-JP" altLang="en-US" dirty="0"/>
              <a:t>今後大事なのはスケジューリングです</a:t>
            </a:r>
            <a:br>
              <a:rPr kumimoji="1" lang="en-US" altLang="ja-JP" dirty="0"/>
            </a:br>
            <a:endParaRPr kumimoji="1" lang="en-US" altLang="ja-JP" dirty="0"/>
          </a:p>
          <a:p>
            <a:r>
              <a:rPr lang="ja-JP" altLang="en-US" dirty="0"/>
              <a:t>いつまでにどこまで完成させるか</a:t>
            </a:r>
            <a:r>
              <a:rPr lang="en-US" altLang="ja-JP" dirty="0"/>
              <a:t>…</a:t>
            </a:r>
            <a:r>
              <a:rPr lang="ja-JP" altLang="en-US" dirty="0"/>
              <a:t>という小目標を立てて開発を進めていきましょう</a:t>
            </a:r>
            <a:br>
              <a:rPr lang="en-US" altLang="ja-JP" dirty="0"/>
            </a:br>
            <a:endParaRPr lang="en-US" altLang="ja-JP" dirty="0"/>
          </a:p>
          <a:p>
            <a:r>
              <a:rPr lang="ja-JP" altLang="en-US" dirty="0"/>
              <a:t>学校にいる時間以外も制作につぎ込むようにしたほうがいいと思います</a:t>
            </a:r>
            <a:br>
              <a:rPr lang="en-US" altLang="ja-JP" dirty="0"/>
            </a:br>
            <a:endParaRPr lang="en-US" altLang="ja-JP" dirty="0"/>
          </a:p>
          <a:p>
            <a:r>
              <a:rPr lang="ja-JP" altLang="en-US" dirty="0"/>
              <a:t>冬休み期間が勝負です！</a:t>
            </a:r>
            <a:endParaRPr lang="en-US" altLang="ja-JP" dirty="0"/>
          </a:p>
        </p:txBody>
      </p:sp>
    </p:spTree>
    <p:extLst>
      <p:ext uri="{BB962C8B-B14F-4D97-AF65-F5344CB8AC3E}">
        <p14:creationId xmlns:p14="http://schemas.microsoft.com/office/powerpoint/2010/main" val="2661453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1D9B36-FFC2-4D52-A2A6-FEEE7804F5FA}"/>
              </a:ext>
            </a:extLst>
          </p:cNvPr>
          <p:cNvSpPr>
            <a:spLocks noGrp="1"/>
          </p:cNvSpPr>
          <p:nvPr>
            <p:ph type="title"/>
          </p:nvPr>
        </p:nvSpPr>
        <p:spPr/>
        <p:txBody>
          <a:bodyPr>
            <a:normAutofit/>
          </a:bodyPr>
          <a:lstStyle/>
          <a:p>
            <a:r>
              <a:rPr kumimoji="1" lang="ja-JP" altLang="en-US" dirty="0"/>
              <a:t>ゲーム制作について</a:t>
            </a:r>
          </a:p>
        </p:txBody>
      </p:sp>
      <p:sp>
        <p:nvSpPr>
          <p:cNvPr id="3" name="コンテンツ プレースホルダー 2">
            <a:extLst>
              <a:ext uri="{FF2B5EF4-FFF2-40B4-BE49-F238E27FC236}">
                <a16:creationId xmlns:a16="http://schemas.microsoft.com/office/drawing/2014/main" id="{534285BC-9209-40FB-8017-B7672579046F}"/>
              </a:ext>
            </a:extLst>
          </p:cNvPr>
          <p:cNvSpPr>
            <a:spLocks noGrp="1"/>
          </p:cNvSpPr>
          <p:nvPr>
            <p:ph idx="1"/>
          </p:nvPr>
        </p:nvSpPr>
        <p:spPr>
          <a:xfrm>
            <a:off x="430306" y="1376038"/>
            <a:ext cx="11654118" cy="5329562"/>
          </a:xfrm>
        </p:spPr>
        <p:txBody>
          <a:bodyPr>
            <a:normAutofit/>
          </a:bodyPr>
          <a:lstStyle/>
          <a:p>
            <a:r>
              <a:rPr lang="ja-JP" altLang="en-US" dirty="0"/>
              <a:t>発表会のときの先生方の講評はお叱りでなく、もっとこうすればいいよというアドバイスです</a:t>
            </a:r>
            <a:br>
              <a:rPr lang="en-US" altLang="ja-JP" dirty="0"/>
            </a:br>
            <a:endParaRPr lang="en-US" altLang="ja-JP" dirty="0"/>
          </a:p>
          <a:p>
            <a:r>
              <a:rPr lang="ja-JP" altLang="en-US" dirty="0"/>
              <a:t>ただ、アドバイスに従うかどうかは、チーム内でしっかり話しあってください</a:t>
            </a:r>
            <a:br>
              <a:rPr lang="en-US" altLang="ja-JP" dirty="0"/>
            </a:br>
            <a:endParaRPr lang="en-US" altLang="ja-JP" dirty="0"/>
          </a:p>
          <a:p>
            <a:r>
              <a:rPr lang="ja-JP" altLang="en-US" dirty="0"/>
              <a:t>講評のときに吉塚先生が言ってたように、わからない</a:t>
            </a:r>
            <a:br>
              <a:rPr lang="en-US" altLang="ja-JP" dirty="0"/>
            </a:br>
            <a:r>
              <a:rPr lang="ja-JP" altLang="en-US" dirty="0"/>
              <a:t>ことは先生に相談しましょう！</a:t>
            </a:r>
          </a:p>
          <a:p>
            <a:endParaRPr lang="en-US" altLang="ja-JP" dirty="0"/>
          </a:p>
        </p:txBody>
      </p:sp>
    </p:spTree>
    <p:extLst>
      <p:ext uri="{BB962C8B-B14F-4D97-AF65-F5344CB8AC3E}">
        <p14:creationId xmlns:p14="http://schemas.microsoft.com/office/powerpoint/2010/main" val="2668992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1D9B36-FFC2-4D52-A2A6-FEEE7804F5FA}"/>
              </a:ext>
            </a:extLst>
          </p:cNvPr>
          <p:cNvSpPr>
            <a:spLocks noGrp="1"/>
          </p:cNvSpPr>
          <p:nvPr>
            <p:ph type="title"/>
          </p:nvPr>
        </p:nvSpPr>
        <p:spPr/>
        <p:txBody>
          <a:bodyPr>
            <a:normAutofit/>
          </a:bodyPr>
          <a:lstStyle/>
          <a:p>
            <a:r>
              <a:rPr kumimoji="1" lang="ja-JP" altLang="en-US" dirty="0"/>
              <a:t>ゲーム用素材について</a:t>
            </a:r>
          </a:p>
        </p:txBody>
      </p:sp>
      <p:sp>
        <p:nvSpPr>
          <p:cNvPr id="3" name="コンテンツ プレースホルダー 2">
            <a:extLst>
              <a:ext uri="{FF2B5EF4-FFF2-40B4-BE49-F238E27FC236}">
                <a16:creationId xmlns:a16="http://schemas.microsoft.com/office/drawing/2014/main" id="{534285BC-9209-40FB-8017-B7672579046F}"/>
              </a:ext>
            </a:extLst>
          </p:cNvPr>
          <p:cNvSpPr>
            <a:spLocks noGrp="1"/>
          </p:cNvSpPr>
          <p:nvPr>
            <p:ph idx="1"/>
          </p:nvPr>
        </p:nvSpPr>
        <p:spPr>
          <a:xfrm>
            <a:off x="430306" y="1376038"/>
            <a:ext cx="11654118" cy="5329562"/>
          </a:xfrm>
        </p:spPr>
        <p:txBody>
          <a:bodyPr>
            <a:normAutofit/>
          </a:bodyPr>
          <a:lstStyle/>
          <a:p>
            <a:r>
              <a:rPr lang="ja-JP" altLang="en-US" dirty="0"/>
              <a:t>グラフィック面で自分たちのチームが劣っているなと思ったら、頑張って素材を探したりしましょう！</a:t>
            </a:r>
            <a:br>
              <a:rPr lang="en-US" altLang="ja-JP" dirty="0"/>
            </a:br>
            <a:endParaRPr lang="en-US" altLang="ja-JP" dirty="0"/>
          </a:p>
          <a:p>
            <a:r>
              <a:rPr lang="ja-JP" altLang="en-US" dirty="0"/>
              <a:t>無料・有料を問わずいろいろな素材データがネット上で配布されています</a:t>
            </a:r>
            <a:br>
              <a:rPr lang="en-US" altLang="ja-JP" dirty="0"/>
            </a:br>
            <a:endParaRPr lang="ja-JP" altLang="en-US" dirty="0"/>
          </a:p>
          <a:p>
            <a:endParaRPr lang="en-US" altLang="ja-JP" dirty="0"/>
          </a:p>
        </p:txBody>
      </p:sp>
    </p:spTree>
    <p:extLst>
      <p:ext uri="{BB962C8B-B14F-4D97-AF65-F5344CB8AC3E}">
        <p14:creationId xmlns:p14="http://schemas.microsoft.com/office/powerpoint/2010/main" val="1287568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1D9B36-FFC2-4D52-A2A6-FEEE7804F5FA}"/>
              </a:ext>
            </a:extLst>
          </p:cNvPr>
          <p:cNvSpPr>
            <a:spLocks noGrp="1"/>
          </p:cNvSpPr>
          <p:nvPr>
            <p:ph type="title"/>
          </p:nvPr>
        </p:nvSpPr>
        <p:spPr/>
        <p:txBody>
          <a:bodyPr>
            <a:normAutofit/>
          </a:bodyPr>
          <a:lstStyle/>
          <a:p>
            <a:r>
              <a:rPr lang="ja-JP" altLang="en-US" dirty="0"/>
              <a:t>ゲーム用素材について</a:t>
            </a:r>
            <a:endParaRPr kumimoji="1" lang="ja-JP" altLang="en-US" dirty="0"/>
          </a:p>
        </p:txBody>
      </p:sp>
      <p:sp>
        <p:nvSpPr>
          <p:cNvPr id="3" name="コンテンツ プレースホルダー 2">
            <a:extLst>
              <a:ext uri="{FF2B5EF4-FFF2-40B4-BE49-F238E27FC236}">
                <a16:creationId xmlns:a16="http://schemas.microsoft.com/office/drawing/2014/main" id="{534285BC-9209-40FB-8017-B7672579046F}"/>
              </a:ext>
            </a:extLst>
          </p:cNvPr>
          <p:cNvSpPr>
            <a:spLocks noGrp="1"/>
          </p:cNvSpPr>
          <p:nvPr>
            <p:ph idx="1"/>
          </p:nvPr>
        </p:nvSpPr>
        <p:spPr>
          <a:xfrm>
            <a:off x="430306" y="1376038"/>
            <a:ext cx="11654118" cy="5329562"/>
          </a:xfrm>
        </p:spPr>
        <p:txBody>
          <a:bodyPr>
            <a:normAutofit/>
          </a:bodyPr>
          <a:lstStyle/>
          <a:p>
            <a:r>
              <a:rPr lang="ja-JP" altLang="en-US" dirty="0"/>
              <a:t>タイトルロゴや文字について</a:t>
            </a:r>
            <a:br>
              <a:rPr lang="en-US" altLang="ja-JP" dirty="0"/>
            </a:br>
            <a:br>
              <a:rPr lang="en-US" altLang="ja-JP" dirty="0"/>
            </a:br>
            <a:r>
              <a:rPr lang="ja-JP" altLang="en-US" dirty="0"/>
              <a:t>ロゴ及び画像ジェネレーター</a:t>
            </a:r>
            <a:br>
              <a:rPr lang="ja-JP" altLang="en-US" dirty="0"/>
            </a:br>
            <a:r>
              <a:rPr lang="en-US" altLang="ja-JP" dirty="0">
                <a:hlinkClick r:id="rId2"/>
              </a:rPr>
              <a:t>https://ja.cooltext.com/</a:t>
            </a:r>
            <a:endParaRPr lang="en-US" altLang="ja-JP" dirty="0"/>
          </a:p>
          <a:p>
            <a:pPr marL="0" indent="0">
              <a:buNone/>
            </a:pPr>
            <a:br>
              <a:rPr lang="en-US" altLang="ja-JP" dirty="0"/>
            </a:br>
            <a:r>
              <a:rPr lang="ja-JP" altLang="en-US" dirty="0"/>
              <a:t>　こちらでは完成予想図を見ながらロゴ画像を作ることが</a:t>
            </a:r>
            <a:br>
              <a:rPr lang="en-US" altLang="ja-JP" dirty="0"/>
            </a:br>
            <a:r>
              <a:rPr lang="ja-JP" altLang="en-US" dirty="0"/>
              <a:t>　できます！タイトルロゴに使える画像が作れます</a:t>
            </a:r>
            <a:endParaRPr lang="en-US" altLang="ja-JP" dirty="0"/>
          </a:p>
        </p:txBody>
      </p:sp>
    </p:spTree>
    <p:extLst>
      <p:ext uri="{BB962C8B-B14F-4D97-AF65-F5344CB8AC3E}">
        <p14:creationId xmlns:p14="http://schemas.microsoft.com/office/powerpoint/2010/main" val="764886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1D9B36-FFC2-4D52-A2A6-FEEE7804F5FA}"/>
              </a:ext>
            </a:extLst>
          </p:cNvPr>
          <p:cNvSpPr>
            <a:spLocks noGrp="1"/>
          </p:cNvSpPr>
          <p:nvPr>
            <p:ph type="title"/>
          </p:nvPr>
        </p:nvSpPr>
        <p:spPr/>
        <p:txBody>
          <a:bodyPr>
            <a:normAutofit/>
          </a:bodyPr>
          <a:lstStyle/>
          <a:p>
            <a:r>
              <a:rPr lang="ja-JP" altLang="en-US" dirty="0"/>
              <a:t>ゲーム用素材について</a:t>
            </a:r>
            <a:endParaRPr kumimoji="1" lang="ja-JP" altLang="en-US" dirty="0"/>
          </a:p>
        </p:txBody>
      </p:sp>
      <p:sp>
        <p:nvSpPr>
          <p:cNvPr id="3" name="コンテンツ プレースホルダー 2">
            <a:extLst>
              <a:ext uri="{FF2B5EF4-FFF2-40B4-BE49-F238E27FC236}">
                <a16:creationId xmlns:a16="http://schemas.microsoft.com/office/drawing/2014/main" id="{534285BC-9209-40FB-8017-B7672579046F}"/>
              </a:ext>
            </a:extLst>
          </p:cNvPr>
          <p:cNvSpPr>
            <a:spLocks noGrp="1"/>
          </p:cNvSpPr>
          <p:nvPr>
            <p:ph idx="1"/>
          </p:nvPr>
        </p:nvSpPr>
        <p:spPr>
          <a:xfrm>
            <a:off x="430306" y="1376038"/>
            <a:ext cx="11654118" cy="5329562"/>
          </a:xfrm>
        </p:spPr>
        <p:txBody>
          <a:bodyPr>
            <a:normAutofit/>
          </a:bodyPr>
          <a:lstStyle/>
          <a:p>
            <a:r>
              <a:rPr lang="ja-JP" altLang="en-US" dirty="0"/>
              <a:t>マップチップやキャラクタ、ゲーム用アイコン画像</a:t>
            </a:r>
            <a:br>
              <a:rPr lang="en-US" altLang="ja-JP" dirty="0"/>
            </a:br>
            <a:br>
              <a:rPr lang="en-US" altLang="ja-JP" dirty="0"/>
            </a:br>
            <a:r>
              <a:rPr lang="en-US" altLang="ja-JP" dirty="0"/>
              <a:t>Kenney</a:t>
            </a:r>
            <a:br>
              <a:rPr lang="en-US" altLang="ja-JP" dirty="0"/>
            </a:br>
            <a:r>
              <a:rPr lang="en-US" altLang="ja-JP" dirty="0">
                <a:hlinkClick r:id="rId2"/>
              </a:rPr>
              <a:t>https://www.kenney.nl/</a:t>
            </a:r>
            <a:endParaRPr lang="en-US" altLang="ja-JP" dirty="0"/>
          </a:p>
          <a:p>
            <a:pPr marL="0" indent="0">
              <a:buNone/>
            </a:pPr>
            <a:r>
              <a:rPr lang="ja-JP" altLang="en-US" dirty="0"/>
              <a:t>　</a:t>
            </a:r>
            <a:r>
              <a:rPr lang="en-US" altLang="ja-JP" dirty="0"/>
              <a:t>DOTOWN</a:t>
            </a:r>
            <a:br>
              <a:rPr lang="en-US" altLang="ja-JP" dirty="0"/>
            </a:br>
            <a:r>
              <a:rPr lang="ja-JP" altLang="en-US" dirty="0"/>
              <a:t>　</a:t>
            </a:r>
            <a:r>
              <a:rPr lang="en-US" altLang="ja-JP" dirty="0">
                <a:hlinkClick r:id="rId3"/>
              </a:rPr>
              <a:t>https://dotown.maeda-design-room.net/</a:t>
            </a:r>
            <a:endParaRPr lang="en-US" altLang="ja-JP" dirty="0"/>
          </a:p>
          <a:p>
            <a:pPr marL="0" indent="0">
              <a:buNone/>
            </a:pPr>
            <a:r>
              <a:rPr lang="ja-JP" altLang="en-US" dirty="0"/>
              <a:t>　</a:t>
            </a:r>
            <a:r>
              <a:rPr lang="en-US" altLang="ja-JP" dirty="0"/>
              <a:t>CRAFTPIX</a:t>
            </a:r>
            <a:br>
              <a:rPr lang="en-US" altLang="ja-JP" dirty="0"/>
            </a:br>
            <a:r>
              <a:rPr lang="ja-JP" altLang="en-US" dirty="0"/>
              <a:t>　</a:t>
            </a:r>
            <a:r>
              <a:rPr lang="en-US" altLang="ja-JP" dirty="0">
                <a:hlinkClick r:id="rId4"/>
              </a:rPr>
              <a:t>https://craftpix.net/freebies/</a:t>
            </a:r>
            <a:endParaRPr lang="en-US" altLang="ja-JP" dirty="0"/>
          </a:p>
        </p:txBody>
      </p:sp>
    </p:spTree>
    <p:extLst>
      <p:ext uri="{BB962C8B-B14F-4D97-AF65-F5344CB8AC3E}">
        <p14:creationId xmlns:p14="http://schemas.microsoft.com/office/powerpoint/2010/main" val="2714004098"/>
      </p:ext>
    </p:extLst>
  </p:cSld>
  <p:clrMapOvr>
    <a:masterClrMapping/>
  </p:clrMapOvr>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ユーザー定義 1">
      <a:majorFont>
        <a:latin typeface="0xProto"/>
        <a:ea typeface="BIZ UDPゴシック"/>
        <a:cs typeface=""/>
      </a:majorFont>
      <a:minorFont>
        <a:latin typeface="0xProto"/>
        <a:ea typeface="BIZ UDPゴシック"/>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8336</TotalTime>
  <Words>609</Words>
  <Application>Microsoft Office PowerPoint</Application>
  <PresentationFormat>ワイド画面</PresentationFormat>
  <Paragraphs>40</Paragraphs>
  <Slides>12</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12</vt:i4>
      </vt:variant>
    </vt:vector>
  </HeadingPairs>
  <TitlesOfParts>
    <vt:vector size="16" baseType="lpstr">
      <vt:lpstr>BIZ UDPゴシック</vt:lpstr>
      <vt:lpstr>0xProto</vt:lpstr>
      <vt:lpstr>Arial</vt:lpstr>
      <vt:lpstr>Office Theme</vt:lpstr>
      <vt:lpstr>発表会について</vt:lpstr>
      <vt:lpstr>発表会について</vt:lpstr>
      <vt:lpstr>発表会について</vt:lpstr>
      <vt:lpstr>ゲーム制作について</vt:lpstr>
      <vt:lpstr>ゲーム制作について</vt:lpstr>
      <vt:lpstr>ゲーム制作について</vt:lpstr>
      <vt:lpstr>ゲーム用素材について</vt:lpstr>
      <vt:lpstr>ゲーム用素材について</vt:lpstr>
      <vt:lpstr>ゲーム用素材について</vt:lpstr>
      <vt:lpstr>ゲーム用素材について</vt:lpstr>
      <vt:lpstr>ゲーム用素材について</vt:lpstr>
      <vt:lpstr>ゲーム用素材について</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kic_gamesoft</dc:creator>
  <cp:lastModifiedBy>kic_gamesoft</cp:lastModifiedBy>
  <cp:revision>357</cp:revision>
  <dcterms:created xsi:type="dcterms:W3CDTF">2024-07-09T01:55:23Z</dcterms:created>
  <dcterms:modified xsi:type="dcterms:W3CDTF">2024-12-13T05:58:57Z</dcterms:modified>
</cp:coreProperties>
</file>