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91" r:id="rId6"/>
    <p:sldId id="392" r:id="rId7"/>
    <p:sldId id="394" r:id="rId8"/>
    <p:sldId id="395" r:id="rId9"/>
    <p:sldId id="34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重複がないデータを扱える</a:t>
            </a:r>
            <a:r>
              <a:rPr lang="ja-JP" altLang="en-US" b="1" dirty="0">
                <a:solidFill>
                  <a:srgbClr val="0070C0"/>
                </a:solidFill>
              </a:rPr>
              <a:t>連想コンテナ</a:t>
            </a:r>
            <a:endParaRPr lang="en-US" altLang="ja-JP" b="1" dirty="0">
              <a:solidFill>
                <a:srgbClr val="0070C0"/>
              </a:solidFill>
            </a:endParaRPr>
          </a:p>
          <a:p>
            <a:r>
              <a:rPr lang="ja-JP" altLang="en-US" dirty="0"/>
              <a:t>要素自体が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となる</a:t>
            </a:r>
            <a:endParaRPr lang="en-US" altLang="ja-JP" dirty="0"/>
          </a:p>
          <a:p>
            <a:r>
              <a:rPr lang="ja-JP" altLang="en-US" dirty="0"/>
              <a:t>同じキーは複数登録できない</a:t>
            </a:r>
            <a:endParaRPr lang="en-US" altLang="ja-JP" dirty="0"/>
          </a:p>
          <a:p>
            <a:r>
              <a:rPr lang="ja-JP" altLang="en-US" dirty="0"/>
              <a:t>添え字番号で要素（キー）にアクセス不可</a:t>
            </a:r>
            <a:endParaRPr lang="en-US" altLang="ja-JP" dirty="0"/>
          </a:p>
          <a:p>
            <a:r>
              <a:rPr lang="ja-JP" altLang="en-US" dirty="0"/>
              <a:t>登録されたキーは</a:t>
            </a:r>
            <a:r>
              <a:rPr lang="ja-JP" altLang="en-US" dirty="0">
                <a:solidFill>
                  <a:srgbClr val="00B050"/>
                </a:solidFill>
              </a:rPr>
              <a:t>自動的に昇順ソート</a:t>
            </a:r>
            <a:r>
              <a:rPr lang="ja-JP" altLang="en-US" dirty="0"/>
              <a:t>される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1838529" y="5710018"/>
            <a:ext cx="8326318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std::set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sz="2800" dirty="0"/>
              <a:t>size()	:</a:t>
            </a:r>
            <a:r>
              <a:rPr lang="ja-JP" altLang="en-US" sz="2800" dirty="0"/>
              <a:t>全要素をカウント</a:t>
            </a:r>
            <a:endParaRPr lang="en-US" altLang="ja-JP" sz="2800" dirty="0"/>
          </a:p>
          <a:p>
            <a:pPr lvl="1"/>
            <a:r>
              <a:rPr lang="en-US" altLang="ja-JP" sz="2800" dirty="0"/>
              <a:t>clear()	:</a:t>
            </a:r>
            <a:r>
              <a:rPr lang="ja-JP" altLang="en-US" sz="2800" dirty="0"/>
              <a:t>配列要素を全消去</a:t>
            </a:r>
            <a:endParaRPr lang="en-US" altLang="ja-JP" sz="2800" dirty="0"/>
          </a:p>
          <a:p>
            <a:pPr lvl="1"/>
            <a:r>
              <a:rPr lang="en-US" altLang="ja-JP" sz="2800" dirty="0"/>
              <a:t>empty()	:</a:t>
            </a:r>
            <a:r>
              <a:rPr lang="ja-JP" altLang="en-US" sz="2800" dirty="0"/>
              <a:t>配列が空かどうかをチェック</a:t>
            </a:r>
            <a:endParaRPr lang="en-US" altLang="ja-JP" sz="2800" dirty="0"/>
          </a:p>
          <a:p>
            <a:pPr lvl="1"/>
            <a:r>
              <a:rPr lang="en-US" altLang="ja-JP" sz="2800" dirty="0"/>
              <a:t>erase()	:</a:t>
            </a:r>
            <a:r>
              <a:rPr lang="ja-JP" altLang="en-US" sz="2800" dirty="0"/>
              <a:t>指定のデータを削除</a:t>
            </a:r>
            <a:endParaRPr lang="en-US" altLang="ja-JP" sz="2800" dirty="0"/>
          </a:p>
          <a:p>
            <a:pPr lvl="1"/>
            <a:r>
              <a:rPr lang="en-US" altLang="ja-JP" sz="2800" dirty="0"/>
              <a:t>insert()	:</a:t>
            </a:r>
            <a:r>
              <a:rPr lang="ja-JP" altLang="en-US" sz="2800" dirty="0"/>
              <a:t>キーと値のペアを追加</a:t>
            </a:r>
            <a:endParaRPr lang="en-US" altLang="ja-JP" sz="2800" dirty="0"/>
          </a:p>
          <a:p>
            <a:pPr lvl="1"/>
            <a:r>
              <a:rPr lang="en-US" altLang="ja-JP" sz="2800" dirty="0"/>
              <a:t>find()</a:t>
            </a:r>
            <a:r>
              <a:rPr lang="en-US" altLang="ja-JP" sz="2800" dirty="0">
                <a:solidFill>
                  <a:srgbClr val="FF0000"/>
                </a:solidFill>
              </a:rPr>
              <a:t>	</a:t>
            </a:r>
            <a:r>
              <a:rPr lang="en-US" altLang="ja-JP" sz="2800" dirty="0"/>
              <a:t>:</a:t>
            </a:r>
            <a:r>
              <a:rPr lang="ja-JP" altLang="en-US" sz="2800" dirty="0"/>
              <a:t>指定したキーのイテレータを返す</a:t>
            </a:r>
            <a:endParaRPr lang="en-US" altLang="ja-JP" sz="2800" dirty="0"/>
          </a:p>
          <a:p>
            <a:pPr lvl="1"/>
            <a:r>
              <a:rPr lang="en-US" altLang="ja-JP" sz="2800" dirty="0" err="1">
                <a:solidFill>
                  <a:srgbClr val="FF0000"/>
                </a:solidFill>
              </a:rPr>
              <a:t>lower_bound</a:t>
            </a:r>
            <a:r>
              <a:rPr lang="en-US" altLang="ja-JP" sz="2800" dirty="0">
                <a:solidFill>
                  <a:srgbClr val="FF0000"/>
                </a:solidFill>
              </a:rPr>
              <a:t>()</a:t>
            </a:r>
            <a:r>
              <a:rPr lang="en-US" altLang="ja-JP" sz="2800" dirty="0"/>
              <a:t>:</a:t>
            </a:r>
            <a:r>
              <a:rPr lang="ja-JP" altLang="en-US" sz="2800" dirty="0"/>
              <a:t>指定した値</a:t>
            </a:r>
            <a:r>
              <a:rPr lang="ja-JP" altLang="en-US" sz="2800"/>
              <a:t>より小さい</a:t>
            </a:r>
            <a:r>
              <a:rPr lang="ja-JP" altLang="en-US" sz="2800" dirty="0"/>
              <a:t>最初のキーの</a:t>
            </a:r>
            <a:br>
              <a:rPr lang="en-US" altLang="ja-JP" sz="2800" dirty="0"/>
            </a:br>
            <a:r>
              <a:rPr lang="en-US" altLang="ja-JP" sz="2800" dirty="0"/>
              <a:t>				</a:t>
            </a:r>
            <a:r>
              <a:rPr lang="ja-JP" altLang="en-US" sz="2800" dirty="0"/>
              <a:t>イテレータを返す</a:t>
            </a:r>
            <a:endParaRPr lang="en-US" altLang="ja-JP" sz="2800" dirty="0"/>
          </a:p>
          <a:p>
            <a:pPr lvl="1"/>
            <a:r>
              <a:rPr lang="en-US" altLang="ja-JP" sz="2800" dirty="0" err="1">
                <a:solidFill>
                  <a:srgbClr val="FF0000"/>
                </a:solidFill>
              </a:rPr>
              <a:t>upper_bound</a:t>
            </a:r>
            <a:r>
              <a:rPr lang="en-US" altLang="ja-JP" sz="2800" dirty="0">
                <a:solidFill>
                  <a:srgbClr val="FF0000"/>
                </a:solidFill>
              </a:rPr>
              <a:t>()</a:t>
            </a:r>
            <a:r>
              <a:rPr lang="en-US" altLang="ja-JP" sz="2800" dirty="0"/>
              <a:t>:</a:t>
            </a:r>
            <a:r>
              <a:rPr lang="ja-JP" altLang="en-US" sz="2800" dirty="0"/>
              <a:t>特定の値より大きい最初のキーの</a:t>
            </a:r>
            <a:br>
              <a:rPr lang="en-US" altLang="ja-JP" sz="2800" dirty="0"/>
            </a:br>
            <a:r>
              <a:rPr lang="en-US" altLang="ja-JP" sz="2800" dirty="0"/>
              <a:t>				</a:t>
            </a:r>
            <a:r>
              <a:rPr lang="ja-JP" altLang="en-US" sz="2800" dirty="0"/>
              <a:t>イテレータを返す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P244~245 </a:t>
            </a:r>
            <a:r>
              <a:rPr lang="en-US" altLang="ja-JP" b="1" dirty="0"/>
              <a:t>Sample609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Sample609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Sample609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Sample609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98235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names;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	}</a:t>
            </a:r>
            <a:endParaRPr kumimoji="1" lang="ja-JP" altLang="en-US" sz="88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861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232490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6784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names.begin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!=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++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{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7646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268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it: names) {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not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else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					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キーが見つかった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is in a set."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14464" y="397861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1C15975-6D3B-9F89-6C98-DD617D1DEF86}"/>
              </a:ext>
            </a:extLst>
          </p:cNvPr>
          <p:cNvSpPr/>
          <p:nvPr/>
        </p:nvSpPr>
        <p:spPr>
          <a:xfrm>
            <a:off x="611222" y="4238024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821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(Sample609)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38200" y="1075424"/>
            <a:ext cx="10688220" cy="57554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&lt;set&gt;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16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16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16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set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names{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初期値の設定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重複キーの登録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names.insert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names.erase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"Sam"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 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キーの削除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it: names) {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 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for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文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	}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it1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names.lower_bound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it1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//Mike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より小さくない最初のキーを表示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it2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names.upper_bound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"John"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*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it2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//John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より大きい最初のキーを表示</a:t>
            </a:r>
            <a:endParaRPr lang="en-US" altLang="ja-JP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string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n[] = { 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Bob"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18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"Steve</a:t>
            </a:r>
            <a:r>
              <a:rPr lang="en-US" altLang="ja-JP" sz="18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};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検索するキー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2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つ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for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nn-NO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nn-NO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 = 0; i &lt; size(n); i++) {</a:t>
            </a: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auto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names.find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(n[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]); 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キーを順番に検索</a:t>
            </a:r>
            <a:endParaRPr lang="ja-JP" altLang="en-US" sz="1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1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	if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(it </a:t>
            </a:r>
            <a:r>
              <a:rPr lang="en-US" altLang="ja-JP" sz="1800" dirty="0">
                <a:solidFill>
                  <a:srgbClr val="008080"/>
                </a:solidFill>
                <a:ea typeface="ＭＳ ゴシック" panose="020B0609070205080204" pitchFamily="49" charset="-128"/>
              </a:rPr>
              <a:t>==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1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names.end</a:t>
            </a:r>
            <a:r>
              <a:rPr lang="en-US" altLang="ja-JP" sz="1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 		</a:t>
            </a:r>
            <a:r>
              <a:rPr lang="en-US" altLang="ja-JP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1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キーが見つからなかった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8D2D2393-08B8-FA07-51BE-29F9077DA492}"/>
              </a:ext>
            </a:extLst>
          </p:cNvPr>
          <p:cNvSpPr/>
          <p:nvPr/>
        </p:nvSpPr>
        <p:spPr>
          <a:xfrm>
            <a:off x="609601" y="456512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F1C15975-6D3B-9F89-6C98-DD617D1DEF86}"/>
              </a:ext>
            </a:extLst>
          </p:cNvPr>
          <p:cNvSpPr/>
          <p:nvPr/>
        </p:nvSpPr>
        <p:spPr>
          <a:xfrm>
            <a:off x="606359" y="482452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D6990594-ED4F-7BD8-99EB-0C1A19D22FE8}"/>
              </a:ext>
            </a:extLst>
          </p:cNvPr>
          <p:cNvSpPr/>
          <p:nvPr/>
        </p:nvSpPr>
        <p:spPr>
          <a:xfrm>
            <a:off x="609601" y="51125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1DAE178-1EB5-5D04-FCAC-DC0948BC2096}"/>
              </a:ext>
            </a:extLst>
          </p:cNvPr>
          <p:cNvSpPr/>
          <p:nvPr/>
        </p:nvSpPr>
        <p:spPr>
          <a:xfrm>
            <a:off x="606359" y="537190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F9B5579-5E13-AC9A-3BA4-3935E7E55557}"/>
              </a:ext>
            </a:extLst>
          </p:cNvPr>
          <p:cNvSpPr txBox="1"/>
          <p:nvPr/>
        </p:nvSpPr>
        <p:spPr>
          <a:xfrm>
            <a:off x="7477874" y="2355077"/>
            <a:ext cx="441819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lower_bound</a:t>
            </a:r>
            <a:r>
              <a:rPr kumimoji="1" lang="en-US" altLang="ja-JP" sz="2800" dirty="0"/>
              <a:t>(“Mike”)</a:t>
            </a:r>
          </a:p>
          <a:p>
            <a:r>
              <a:rPr kumimoji="1" lang="en-US" altLang="ja-JP" sz="2800" dirty="0">
                <a:solidFill>
                  <a:srgbClr val="FF00FF"/>
                </a:solidFill>
              </a:rPr>
              <a:t>Bob</a:t>
            </a:r>
            <a:r>
              <a:rPr kumimoji="1" lang="ja-JP" altLang="en-US" sz="2800" dirty="0">
                <a:solidFill>
                  <a:srgbClr val="FF00FF"/>
                </a:solidFill>
              </a:rPr>
              <a:t>　</a:t>
            </a:r>
            <a:r>
              <a:rPr kumimoji="1" lang="en-US" altLang="ja-JP" sz="2800" dirty="0">
                <a:solidFill>
                  <a:srgbClr val="FF00FF"/>
                </a:solidFill>
              </a:rPr>
              <a:t>John 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Mike</a:t>
            </a:r>
            <a:r>
              <a:rPr kumimoji="1" lang="en-US" altLang="ja-JP" sz="2800" dirty="0">
                <a:solidFill>
                  <a:srgbClr val="FF00FF"/>
                </a:solidFill>
              </a:rPr>
              <a:t> </a:t>
            </a:r>
            <a:r>
              <a:rPr kumimoji="1" lang="en-US" altLang="ja-JP" sz="2800" dirty="0"/>
              <a:t>Tom</a:t>
            </a:r>
            <a:endParaRPr kumimoji="1" lang="ja-JP" altLang="en-US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2B1DE9C-0944-BA16-83B3-C2A4690C0485}"/>
              </a:ext>
            </a:extLst>
          </p:cNvPr>
          <p:cNvSpPr txBox="1"/>
          <p:nvPr/>
        </p:nvSpPr>
        <p:spPr>
          <a:xfrm>
            <a:off x="7477873" y="3578939"/>
            <a:ext cx="4418197" cy="1015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upper_bound</a:t>
            </a:r>
            <a:r>
              <a:rPr kumimoji="1" lang="en-US" altLang="ja-JP" sz="2800" dirty="0"/>
              <a:t>(“John”)</a:t>
            </a:r>
          </a:p>
          <a:p>
            <a:r>
              <a:rPr kumimoji="1" lang="en-US" altLang="ja-JP" sz="2800" dirty="0"/>
              <a:t>Bob</a:t>
            </a:r>
            <a:r>
              <a:rPr kumimoji="1" lang="ja-JP" altLang="en-US" sz="2800" dirty="0"/>
              <a:t>　</a:t>
            </a:r>
            <a:r>
              <a:rPr kumimoji="1" lang="en-US" altLang="ja-JP" sz="2800" dirty="0"/>
              <a:t>John</a:t>
            </a:r>
            <a:r>
              <a:rPr kumimoji="1" lang="en-US" altLang="ja-JP" sz="3200" b="1" dirty="0">
                <a:solidFill>
                  <a:srgbClr val="FF0000"/>
                </a:solidFill>
              </a:rPr>
              <a:t> Mike </a:t>
            </a:r>
            <a:r>
              <a:rPr kumimoji="1" lang="en-US" altLang="ja-JP" sz="2800" dirty="0">
                <a:solidFill>
                  <a:srgbClr val="FF00FF"/>
                </a:solidFill>
              </a:rPr>
              <a:t>Tom</a:t>
            </a:r>
            <a:endParaRPr kumimoji="1" lang="ja-JP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694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set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set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dirty="0">
                <a:solidFill>
                  <a:srgbClr val="00B050"/>
                </a:solidFill>
              </a:rPr>
              <a:t>ユニーク（重複のない一意）</a:t>
            </a:r>
            <a:r>
              <a:rPr lang="ja-JP" altLang="en-US" dirty="0"/>
              <a:t>なデータを管理する</a:t>
            </a:r>
            <a:br>
              <a:rPr lang="en-US" altLang="ja-JP" dirty="0"/>
            </a:br>
            <a:r>
              <a:rPr lang="ja-JP" altLang="en-US" dirty="0"/>
              <a:t>連想コンテナクラス</a:t>
            </a:r>
            <a:endParaRPr lang="en-US" altLang="ja-JP" dirty="0"/>
          </a:p>
          <a:p>
            <a:pPr lvl="1"/>
            <a:r>
              <a:rPr lang="ja-JP" altLang="en-US" dirty="0"/>
              <a:t>要素自体が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添え字番号でなく、イテレータを使ってアクセス</a:t>
            </a:r>
            <a:endParaRPr lang="en-US" altLang="ja-JP" dirty="0"/>
          </a:p>
          <a:p>
            <a:pPr lvl="1"/>
            <a:r>
              <a:rPr lang="ja-JP" altLang="en-US" dirty="0"/>
              <a:t>特定のキーを発見するためには</a:t>
            </a:r>
            <a:r>
              <a:rPr lang="en-US" altLang="ja-JP" dirty="0">
                <a:solidFill>
                  <a:srgbClr val="0070C0"/>
                </a:solidFill>
              </a:rPr>
              <a:t>find()</a:t>
            </a:r>
            <a:r>
              <a:rPr lang="ja-JP" altLang="en-US" dirty="0"/>
              <a:t>を使う</a:t>
            </a:r>
            <a:endParaRPr lang="en-US" altLang="ja-JP" dirty="0"/>
          </a:p>
          <a:p>
            <a:pPr lvl="1"/>
            <a:r>
              <a:rPr lang="ja-JP" altLang="en-US" dirty="0"/>
              <a:t>格納するデータは、キーの値によってソートされている（</a:t>
            </a:r>
            <a:r>
              <a:rPr lang="en-US" altLang="ja-JP" dirty="0"/>
              <a:t>int</a:t>
            </a:r>
            <a:r>
              <a:rPr lang="ja-JP" altLang="en-US" dirty="0"/>
              <a:t>値の</a:t>
            </a:r>
            <a:r>
              <a:rPr lang="en-US" altLang="ja-JP" dirty="0"/>
              <a:t>set</a:t>
            </a:r>
            <a:r>
              <a:rPr lang="ja-JP" altLang="en-US" dirty="0"/>
              <a:t>ではキーを追加すると自動的に昇順</a:t>
            </a:r>
            <a:br>
              <a:rPr lang="en-US" altLang="ja-JP" dirty="0"/>
            </a:br>
            <a:r>
              <a:rPr lang="ja-JP" altLang="en-US" dirty="0"/>
              <a:t>　ソートされたデータ列）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5868</TotalTime>
  <Words>1584</Words>
  <Application>Microsoft Office PowerPoint</Application>
  <PresentationFormat>ワイド画面</PresentationFormat>
  <Paragraphs>157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BIZ UDPゴシック</vt:lpstr>
      <vt:lpstr>ＭＳ ゴシック</vt:lpstr>
      <vt:lpstr>0xProto</vt:lpstr>
      <vt:lpstr>Arial</vt:lpstr>
      <vt:lpstr>Office Theme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  <vt:lpstr>setクラス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220</cp:revision>
  <dcterms:created xsi:type="dcterms:W3CDTF">2024-07-09T01:55:23Z</dcterms:created>
  <dcterms:modified xsi:type="dcterms:W3CDTF">2024-10-30T04:17:29Z</dcterms:modified>
</cp:coreProperties>
</file>