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85" r:id="rId6"/>
    <p:sldId id="386" r:id="rId7"/>
    <p:sldId id="387" r:id="rId8"/>
    <p:sldId id="388" r:id="rId9"/>
    <p:sldId id="389" r:id="rId10"/>
    <p:sldId id="3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重複しないようにデータを扱える</a:t>
            </a:r>
            <a:r>
              <a:rPr lang="ja-JP" altLang="en-US" b="1" dirty="0">
                <a:solidFill>
                  <a:srgbClr val="0070C0"/>
                </a:solidFill>
              </a:rPr>
              <a:t>連想コンテナ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dirty="0"/>
              <a:t>配列を添え字番号でなく、</a:t>
            </a: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(key)】</a:t>
            </a:r>
            <a:r>
              <a:rPr lang="ja-JP" altLang="en-US" dirty="0"/>
              <a:t>というデータでアクセス</a:t>
            </a:r>
            <a:endParaRPr lang="en-US" altLang="ja-JP" dirty="0"/>
          </a:p>
          <a:p>
            <a:r>
              <a:rPr lang="ja-JP" altLang="en-US" dirty="0"/>
              <a:t>配列の要素は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(value)】</a:t>
            </a:r>
            <a:endParaRPr lang="en-US" altLang="ja-JP" dirty="0"/>
          </a:p>
          <a:p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のデータ型は、基本データ型（</a:t>
            </a:r>
            <a:r>
              <a:rPr lang="en-US" altLang="ja-JP" dirty="0"/>
              <a:t>int</a:t>
            </a:r>
            <a:r>
              <a:rPr lang="ja-JP" altLang="en-US" dirty="0"/>
              <a:t>や</a:t>
            </a:r>
            <a:r>
              <a:rPr lang="en-US" altLang="ja-JP" dirty="0"/>
              <a:t>string</a:t>
            </a:r>
            <a:r>
              <a:rPr lang="ja-JP" altLang="en-US" dirty="0"/>
              <a:t>等）が使用可能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は一対一で対応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1108955" y="5710018"/>
            <a:ext cx="911980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std::map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, </a:t>
            </a:r>
            <a:r>
              <a:rPr kumimoji="1" lang="ja-JP" altLang="en-US" sz="3600" dirty="0">
                <a:solidFill>
                  <a:srgbClr val="FF000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変数名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:</a:t>
            </a:r>
            <a:r>
              <a:rPr lang="ja-JP" altLang="en-US" dirty="0"/>
              <a:t>全要素をカウント</a:t>
            </a:r>
            <a:endParaRPr lang="en-US" altLang="ja-JP" dirty="0"/>
          </a:p>
          <a:p>
            <a:pPr lvl="1"/>
            <a:r>
              <a:rPr lang="en-US" altLang="ja-JP" dirty="0"/>
              <a:t>clear()	:</a:t>
            </a:r>
            <a:r>
              <a:rPr lang="ja-JP" altLang="en-US" dirty="0"/>
              <a:t>配列要素を全消去</a:t>
            </a:r>
            <a:endParaRPr lang="en-US" altLang="ja-JP" dirty="0"/>
          </a:p>
          <a:p>
            <a:pPr lvl="1"/>
            <a:r>
              <a:rPr lang="en-US" altLang="ja-JP" dirty="0"/>
              <a:t>empty()	:</a:t>
            </a:r>
            <a:r>
              <a:rPr lang="ja-JP" altLang="en-US" dirty="0"/>
              <a:t>配列が空かどうかをチェック</a:t>
            </a:r>
            <a:endParaRPr lang="en-US" altLang="ja-JP" dirty="0"/>
          </a:p>
          <a:p>
            <a:pPr lvl="1"/>
            <a:r>
              <a:rPr lang="en-US" altLang="ja-JP" dirty="0"/>
              <a:t>erase()	:</a:t>
            </a:r>
            <a:r>
              <a:rPr lang="ja-JP" altLang="en-US" dirty="0"/>
              <a:t>指定のデータを削除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:</a:t>
            </a:r>
            <a:r>
              <a:rPr lang="ja-JP" altLang="en-US" dirty="0"/>
              <a:t>キーと値のペアを追加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find()	</a:t>
            </a:r>
            <a:r>
              <a:rPr lang="en-US" altLang="ja-JP" dirty="0"/>
              <a:t>:</a:t>
            </a:r>
            <a:r>
              <a:rPr lang="ja-JP" altLang="en-US" dirty="0"/>
              <a:t>指定したキーのイテレータを返す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count()	</a:t>
            </a:r>
            <a:r>
              <a:rPr lang="en-US" altLang="ja-JP" dirty="0"/>
              <a:t>:</a:t>
            </a:r>
            <a:r>
              <a:rPr lang="ja-JP" altLang="en-US" dirty="0"/>
              <a:t>指定したキーにマッチする要素数を返す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at()	</a:t>
            </a:r>
            <a:r>
              <a:rPr lang="en-US" altLang="ja-JP" dirty="0"/>
              <a:t>	:</a:t>
            </a:r>
            <a:r>
              <a:rPr lang="ja-JP" altLang="en-US" dirty="0"/>
              <a:t>指定したキーの値を返す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P231~232 </a:t>
            </a:r>
            <a:r>
              <a:rPr lang="en-US" altLang="ja-JP" b="1" dirty="0"/>
              <a:t>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496001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dirty="0">
                <a:solidFill>
                  <a:srgbClr val="00B05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  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5738</TotalTime>
  <Words>1404</Words>
  <Application>Microsoft Office PowerPoint</Application>
  <PresentationFormat>ワイド画面</PresentationFormat>
  <Paragraphs>138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ゴシック</vt:lpstr>
      <vt:lpstr>0xProto</vt:lpstr>
      <vt:lpstr>Arial</vt:lpstr>
      <vt:lpstr>Office Theme</vt:lpstr>
      <vt:lpstr>setクラス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210</cp:revision>
  <dcterms:created xsi:type="dcterms:W3CDTF">2024-07-09T01:55:23Z</dcterms:created>
  <dcterms:modified xsi:type="dcterms:W3CDTF">2024-10-01T04:00:03Z</dcterms:modified>
</cp:coreProperties>
</file>