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435" r:id="rId3"/>
    <p:sldId id="436" r:id="rId4"/>
    <p:sldId id="389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9999"/>
    <a:srgbClr val="33CCCC"/>
    <a:srgbClr val="70AD47"/>
    <a:srgbClr val="0099CC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PracCSV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PracCSV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PracCSV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PracCSV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68786-8BD0-153D-C347-098F387E3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CC7DE-5ECD-5127-82B7-846B9511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D72BC5-5842-32D7-363D-6D04DF7C4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class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Weapon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private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public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Weapon()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""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(0)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(0),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(0) {};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Weapon(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{};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</a:t>
            </a:r>
            <a:endParaRPr lang="en-US" altLang="ja-JP" sz="2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0DEFE8-9AF5-6196-702A-72BCAB21FAC0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4451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81767-C37F-EA7A-5483-EDB976E9D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7339B-56B9-9CEA-6516-EDACB694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34F0A9-7141-ECAA-36AB-114BA282E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課題⑥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から武器のデータを読み出し、</a:t>
            </a:r>
            <a:br>
              <a:rPr lang="en-US" altLang="ja-JP" dirty="0"/>
            </a:br>
            <a:r>
              <a:rPr lang="ja-JP" altLang="en-US" dirty="0"/>
              <a:t>一行ぶんのデータを</a:t>
            </a:r>
            <a:r>
              <a:rPr lang="en-US" altLang="ja-JP" dirty="0"/>
              <a:t>vector&lt;string&gt; </a:t>
            </a:r>
            <a:r>
              <a:rPr lang="en-US" altLang="ja-JP" dirty="0" err="1"/>
              <a:t>vec</a:t>
            </a:r>
            <a:r>
              <a:rPr lang="ja-JP" altLang="en-US" dirty="0"/>
              <a:t>の</a:t>
            </a:r>
            <a:br>
              <a:rPr lang="en-US" altLang="ja-JP" dirty="0"/>
            </a:br>
            <a:r>
              <a:rPr lang="ja-JP" altLang="en-US" dirty="0"/>
              <a:t>各要素に代入しなさい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さらに武器データは</a:t>
            </a:r>
            <a:r>
              <a:rPr lang="en-US" altLang="ja-JP" dirty="0"/>
              <a:t>vector&lt;Weapon*&gt; </a:t>
            </a:r>
            <a:r>
              <a:rPr lang="en-US" altLang="ja-JP" dirty="0" err="1"/>
              <a:t>vWpn</a:t>
            </a:r>
            <a:r>
              <a:rPr lang="ja-JP" altLang="en-US" dirty="0"/>
              <a:t>に</a:t>
            </a:r>
            <a:br>
              <a:rPr lang="en-US" altLang="ja-JP" dirty="0"/>
            </a:br>
            <a:r>
              <a:rPr lang="en-US" altLang="ja-JP" dirty="0"/>
              <a:t>Weapon</a:t>
            </a:r>
            <a:r>
              <a:rPr lang="ja-JP" altLang="en-US" dirty="0"/>
              <a:t>クラスのインスタンスのアドレスを格納することとし、コンストラクタの引数は</a:t>
            </a:r>
            <a:r>
              <a:rPr lang="en-US" altLang="ja-JP" dirty="0" err="1"/>
              <a:t>vec</a:t>
            </a:r>
            <a:r>
              <a:rPr lang="ja-JP" altLang="en-US" dirty="0"/>
              <a:t>の各要素の値を用いて指定しなさい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858145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71D77-A44C-F919-5C27-ACED28784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C7F809-DEB8-172C-186F-7F63AF52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1FB317-A61C-6E70-E09F-B79C8BA2B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class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Weapon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private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public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Weapon()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""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(0)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(0),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(0) {};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Weapon(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{};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m_price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m_weight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</a:t>
            </a:r>
            <a:endParaRPr lang="en-US" altLang="ja-JP" sz="2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C4C866-8D78-3278-DC2A-33449A90A192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781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6867E-7BED-8A37-E6DD-5B39386E5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5ADB1-8104-AC91-927F-1D7751AB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585CD8-B35C-D427-2D27-FF28BDE0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r>
              <a:rPr lang="en-US" altLang="ja-JP" dirty="0"/>
              <a:t>Excel</a:t>
            </a:r>
            <a:r>
              <a:rPr lang="ja-JP" altLang="en-US" dirty="0"/>
              <a:t>で以下の内容のデータを入力し、</a:t>
            </a:r>
            <a:r>
              <a:rPr lang="en-US" altLang="ja-JP" dirty="0" err="1"/>
              <a:t>PracCSV</a:t>
            </a:r>
            <a:br>
              <a:rPr lang="en-US" altLang="ja-JP" dirty="0"/>
            </a:br>
            <a:r>
              <a:rPr lang="ja-JP" altLang="en-US" dirty="0"/>
              <a:t>フォルダ内に</a:t>
            </a:r>
            <a:r>
              <a:rPr lang="en-US" altLang="ja-JP" dirty="0"/>
              <a:t>weapon_list.csv</a:t>
            </a:r>
            <a:r>
              <a:rPr lang="ja-JP" altLang="en-US" dirty="0"/>
              <a:t>を作成しなさい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19506C-0E52-2040-9003-54F1D1324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42" y="3132725"/>
            <a:ext cx="7460296" cy="34366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187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2BADF-CD20-3F1F-57FA-F8C25A1B0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928DF-DE82-6DB2-ECDF-7FDE304E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A78501-2783-A982-9104-C178ED74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の内容を表示するプログラムを作成しなさい</a:t>
            </a:r>
            <a:endParaRPr lang="en-US" altLang="ja-JP" sz="4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799B3F6-17EE-F10A-BED1-BBFC7EF4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87" y="3247783"/>
            <a:ext cx="6039877" cy="241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1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fstream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“weapon_list.csv”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ifs(filename);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入力ストリーム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ifs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を生成してオープン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ファイルオープンに失敗したとき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ファイルが開けません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!”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	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エラーコード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ファイル末尾まで一行ずつ読み込み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 }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78279-EB98-3904-51F0-ABD4F27E9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87E5-9D96-7E62-22B5-6C0BDABC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CEE1FA-CBDB-571A-B2F2-DACC756D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行目から内容を表示するプログラムを作成しなさい</a:t>
            </a:r>
            <a:endParaRPr lang="en-US" altLang="ja-JP" sz="4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EC70D1E-5540-8E01-0F98-762B583B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555"/>
          <a:stretch/>
        </p:blipFill>
        <p:spPr>
          <a:xfrm>
            <a:off x="2880387" y="3696511"/>
            <a:ext cx="6039877" cy="19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1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11D1A-A4A0-9A4C-E9DF-FDD62D2CB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7C2A2-ADD2-EEFD-C35B-525CF36C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329E4F-E04C-D690-51DD-3CB8EE81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fstream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“weapon_list.csv”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ifs(filename);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入力ストリーム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ifs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を生成してオープン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ファイルオープンに失敗したとき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ファイルが開けません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!”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	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エラーコード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	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先頭行を読み飛ばす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ファイル末尾まで一行ずつ読み込み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6FE609-81E7-E40D-40BB-1A6DDF557C07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8B82EF92-C0C1-E122-E32A-3E9A9BC7BD3A}"/>
              </a:ext>
            </a:extLst>
          </p:cNvPr>
          <p:cNvSpPr/>
          <p:nvPr/>
        </p:nvSpPr>
        <p:spPr>
          <a:xfrm>
            <a:off x="625002" y="5205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6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5A22F-7FFB-C24C-C1C7-67F301FA5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ECA16-2696-6957-2D30-0A84600F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107D1D-B7A0-3CAA-6F88-259A2E91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行目以降の内容を「</a:t>
            </a:r>
            <a:r>
              <a:rPr lang="en-US" altLang="ja-JP" dirty="0"/>
              <a:t>,</a:t>
            </a:r>
            <a:r>
              <a:rPr lang="ja-JP" altLang="en-US" dirty="0"/>
              <a:t>」で分割して、各項目を空白区切りで表示しなさい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FDD0676-687E-AF60-8CE1-507A734A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444" y="3599235"/>
            <a:ext cx="4886987" cy="19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6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8A639-7268-848A-ED95-35A7A0F24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7880-62CE-56D5-21F7-A6950207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E1B83-33C7-058E-0C29-1C5AA49F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“weapon_list.csv”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ifs(filename);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入力ストリーム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ifs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を生成してオープン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ファイルオープンに失敗したとき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ファイルが開けません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!”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	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エラーコード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	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先頭行を読み飛ばす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ファイル末尾まで一行ずつ読み込む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    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文字列ストリームに変換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’,’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で分割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各項目を空白で区切って表示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			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一行ぶん表示したら改行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25A6A6-7B7D-CF01-F47E-E3AB7C6DCF03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9895C6CF-7FC6-A6D7-6957-7D9A198C5547}"/>
              </a:ext>
            </a:extLst>
          </p:cNvPr>
          <p:cNvSpPr/>
          <p:nvPr/>
        </p:nvSpPr>
        <p:spPr>
          <a:xfrm>
            <a:off x="625002" y="5205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8A20C25-D031-A460-EB4F-D04298B9E83F}"/>
              </a:ext>
            </a:extLst>
          </p:cNvPr>
          <p:cNvSpPr/>
          <p:nvPr/>
        </p:nvSpPr>
        <p:spPr>
          <a:xfrm>
            <a:off x="625002" y="585090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A2284C6-3F2C-1110-76A2-0033F9E17BBD}"/>
              </a:ext>
            </a:extLst>
          </p:cNvPr>
          <p:cNvSpPr/>
          <p:nvPr/>
        </p:nvSpPr>
        <p:spPr>
          <a:xfrm>
            <a:off x="625003" y="453309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FBC5B70-CC58-9675-5C50-29E9FC8AD9DF}"/>
              </a:ext>
            </a:extLst>
          </p:cNvPr>
          <p:cNvSpPr/>
          <p:nvPr/>
        </p:nvSpPr>
        <p:spPr>
          <a:xfrm>
            <a:off x="625003" y="420140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F760005-4858-A048-1464-34A305DCCC8C}"/>
              </a:ext>
            </a:extLst>
          </p:cNvPr>
          <p:cNvSpPr/>
          <p:nvPr/>
        </p:nvSpPr>
        <p:spPr>
          <a:xfrm>
            <a:off x="616039" y="485583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1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CA33C-5C9E-FBC5-CDD7-A764ECF1C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90F80-7B9B-49BA-DCEE-464D4AD73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A9049C-3119-1BFE-8975-C78D82F94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課題⑤</a:t>
            </a:r>
            <a:br>
              <a:rPr lang="en-US" altLang="ja-JP" dirty="0"/>
            </a:br>
            <a:r>
              <a:rPr lang="en-US" altLang="ja-JP" dirty="0"/>
              <a:t>Weapon</a:t>
            </a:r>
            <a:r>
              <a:rPr lang="ja-JP" altLang="en-US" dirty="0"/>
              <a:t>クラスを定義しなさい。</a:t>
            </a:r>
            <a:br>
              <a:rPr lang="en-US" altLang="ja-JP" dirty="0"/>
            </a:br>
            <a:r>
              <a:rPr lang="en-US" altLang="ja-JP" dirty="0"/>
              <a:t>private</a:t>
            </a:r>
            <a:r>
              <a:rPr lang="ja-JP" altLang="en-US" dirty="0"/>
              <a:t>なメンバ変数　</a:t>
            </a:r>
            <a:r>
              <a:rPr lang="en-US" altLang="ja-JP" b="1" dirty="0" err="1"/>
              <a:t>m_name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66FF"/>
                </a:solidFill>
              </a:rPr>
              <a:t>string</a:t>
            </a:r>
            <a:r>
              <a:rPr lang="en-US" altLang="ja-JP" dirty="0"/>
              <a:t>),</a:t>
            </a:r>
            <a:br>
              <a:rPr lang="en-US" altLang="ja-JP" dirty="0"/>
            </a:br>
            <a:r>
              <a:rPr lang="en-US" altLang="ja-JP" b="1" dirty="0" err="1"/>
              <a:t>m_atk</a:t>
            </a:r>
            <a:r>
              <a:rPr lang="en-US" altLang="ja-JP" dirty="0"/>
              <a:t>,</a:t>
            </a:r>
            <a:r>
              <a:rPr lang="ja-JP" altLang="en-US" b="1" dirty="0"/>
              <a:t> </a:t>
            </a:r>
            <a:r>
              <a:rPr lang="en-US" altLang="ja-JP" b="1" dirty="0" err="1"/>
              <a:t>m_price</a:t>
            </a:r>
            <a:r>
              <a:rPr lang="en-US" altLang="ja-JP" dirty="0"/>
              <a:t>,</a:t>
            </a:r>
            <a:r>
              <a:rPr lang="ja-JP" altLang="en-US" b="1" dirty="0"/>
              <a:t>　</a:t>
            </a:r>
            <a:r>
              <a:rPr lang="en-US" altLang="ja-JP" b="1" dirty="0" err="1"/>
              <a:t>m_weight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66FF"/>
                </a:solidFill>
              </a:rPr>
              <a:t>int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public</a:t>
            </a:r>
            <a:r>
              <a:rPr lang="ja-JP" altLang="en-US" dirty="0"/>
              <a:t>なメンバ関数として</a:t>
            </a:r>
            <a:r>
              <a:rPr lang="ja-JP" altLang="en-US" dirty="0">
                <a:solidFill>
                  <a:srgbClr val="FF0000"/>
                </a:solidFill>
              </a:rPr>
              <a:t>引数なし</a:t>
            </a:r>
            <a:r>
              <a:rPr lang="ja-JP" altLang="en-US" dirty="0"/>
              <a:t>のコンストラクタ（初期値</a:t>
            </a:r>
            <a:r>
              <a:rPr lang="en-US" altLang="ja-JP" dirty="0"/>
              <a:t>0</a:t>
            </a:r>
            <a:r>
              <a:rPr lang="ja-JP" altLang="en-US" dirty="0"/>
              <a:t>もしくは</a:t>
            </a:r>
            <a:r>
              <a:rPr lang="en-US" altLang="ja-JP" dirty="0"/>
              <a:t>NULL</a:t>
            </a:r>
            <a:r>
              <a:rPr lang="ja-JP" altLang="en-US" dirty="0"/>
              <a:t>をセット）と、</a:t>
            </a:r>
            <a:r>
              <a:rPr lang="ja-JP" altLang="en-US" dirty="0">
                <a:solidFill>
                  <a:srgbClr val="00B050"/>
                </a:solidFill>
              </a:rPr>
              <a:t>引数あり</a:t>
            </a:r>
            <a:r>
              <a:rPr lang="ja-JP" altLang="en-US" dirty="0"/>
              <a:t>コンストラクタ（メンバ変数の初期化用）</a:t>
            </a:r>
            <a:br>
              <a:rPr lang="en-US" altLang="ja-JP" dirty="0"/>
            </a:br>
            <a:r>
              <a:rPr lang="ja-JP" altLang="en-US" dirty="0"/>
              <a:t>そして、各メンバ変数のゲッターとする。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12175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6430</TotalTime>
  <Words>1148</Words>
  <Application>Microsoft Office PowerPoint</Application>
  <PresentationFormat>ワイド画面</PresentationFormat>
  <Paragraphs>31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ＭＳ ゴシック</vt:lpstr>
      <vt:lpstr>0xProto</vt:lpstr>
      <vt:lpstr>Arial</vt:lpstr>
      <vt:lpstr>Office Theme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265</cp:revision>
  <dcterms:created xsi:type="dcterms:W3CDTF">2024-07-09T01:55:23Z</dcterms:created>
  <dcterms:modified xsi:type="dcterms:W3CDTF">2024-11-11T08:25:55Z</dcterms:modified>
</cp:coreProperties>
</file>