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83" r:id="rId10"/>
    <p:sldId id="384" r:id="rId11"/>
    <p:sldId id="385" r:id="rId12"/>
    <p:sldId id="386" r:id="rId13"/>
    <p:sldId id="387" r:id="rId14"/>
    <p:sldId id="388" r:id="rId15"/>
    <p:sldId id="395" r:id="rId16"/>
    <p:sldId id="396" r:id="rId17"/>
    <p:sldId id="3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01A304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dirty="0"/>
              <a:t>関数の参照渡しを行う理由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値のコピー渡しを行う際に、巨大な構造体データを引数に使用すると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そのため、参照渡しでデータの実体がある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</a:t>
            </a:r>
            <a:r>
              <a:rPr lang="ja-JP" altLang="en-US" dirty="0"/>
              <a:t>可能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ja-JP" altLang="en-US" dirty="0"/>
              <a:t>禁止されるため、値渡しと同様に使用が可能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1556426" y="3946186"/>
            <a:ext cx="10038944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int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470169" y="4549301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28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8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8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8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イテレータ</a:t>
            </a:r>
            <a:r>
              <a:rPr lang="en-US" altLang="ja-JP" dirty="0"/>
              <a:t>1</a:t>
            </a:r>
            <a:r>
              <a:rPr lang="ja-JP" altLang="en-US" dirty="0"/>
              <a:t>～イテレータ</a:t>
            </a:r>
            <a:r>
              <a:rPr lang="en-US" altLang="ja-JP" dirty="0"/>
              <a:t>2</a:t>
            </a:r>
            <a:r>
              <a:rPr lang="ja-JP" altLang="en-US" dirty="0"/>
              <a:t>までの範囲で最大値・</a:t>
            </a:r>
            <a:br>
              <a:rPr lang="en-US" altLang="ja-JP" dirty="0"/>
            </a:br>
            <a:r>
              <a:rPr lang="ja-JP" altLang="en-US" dirty="0"/>
              <a:t>最小値のイテレータを返す標準関数が存在する</a:t>
            </a:r>
            <a:br>
              <a:rPr lang="en-US" altLang="ja-JP" dirty="0"/>
            </a:br>
            <a:r>
              <a:rPr lang="ja-JP" altLang="en-US" dirty="0"/>
              <a:t>これを使用するとループ処理が不要になる</a:t>
            </a:r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 err="1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 err="1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 err="1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 err="1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669603" y="2947481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ため、ここを関数化する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5172</TotalTime>
  <Words>1792</Words>
  <Application>Microsoft Office PowerPoint</Application>
  <PresentationFormat>ワイド画面</PresentationFormat>
  <Paragraphs>180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UDPゴシック</vt:lpstr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203</cp:revision>
  <dcterms:created xsi:type="dcterms:W3CDTF">2024-07-09T01:55:23Z</dcterms:created>
  <dcterms:modified xsi:type="dcterms:W3CDTF">2024-10-11T05:01:30Z</dcterms:modified>
</cp:coreProperties>
</file>