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 </a:t>
            </a:r>
            <a:r>
              <a:rPr lang="ja-JP" altLang="en-US">
                <a:solidFill>
                  <a:srgbClr val="00B0F0"/>
                </a:solidFill>
              </a:rPr>
              <a:t>の３ファイルを作成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pBird2-&gt;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/>
              <a:t>pBird2-</a:t>
            </a:r>
            <a:r>
              <a:rPr kumimoji="1" lang="en-US" altLang="ja-JP" sz="4800" dirty="0"/>
              <a:t>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2085707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pBird1{}, * pBird2{},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pBird2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親クラスのデストラクタが実行される前</a:t>
            </a:r>
            <a:r>
              <a:rPr lang="ja-JP" altLang="en-US" dirty="0"/>
              <a:t>に</a:t>
            </a:r>
            <a:br>
              <a:rPr lang="en-US" altLang="ja-JP" dirty="0"/>
            </a:br>
            <a:br>
              <a:rPr lang="en-US" altLang="ja-JP" u="sng" dirty="0"/>
            </a:br>
            <a:r>
              <a:rPr lang="ja-JP" altLang="en-US" u="sng" dirty="0"/>
              <a:t>子クラスのデストラクタが実行される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デストラクタの処理を二重に行うことで終了時</a:t>
            </a:r>
            <a:br>
              <a:rPr lang="en-US" altLang="ja-JP" dirty="0"/>
            </a:br>
            <a:r>
              <a:rPr lang="ja-JP" altLang="en-US" dirty="0"/>
              <a:t>処理に処理漏れがあった際、両方のデストラクタで</a:t>
            </a:r>
            <a:br>
              <a:rPr lang="en-US" altLang="ja-JP" dirty="0"/>
            </a:br>
            <a:r>
              <a:rPr lang="ja-JP" altLang="en-US" dirty="0"/>
              <a:t>カバーできる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dirty="0"/>
              <a:t>~Bird()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~Bird()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Crow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Crow()</a:t>
            </a:r>
          </a:p>
          <a:p>
            <a:pPr algn="ctr"/>
            <a:r>
              <a:rPr kumimoji="1" lang="en-US" altLang="ja-JP" sz="2400" dirty="0"/>
              <a:t>~Crow()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Chicken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Chicken()</a:t>
            </a:r>
          </a:p>
          <a:p>
            <a:pPr algn="ctr"/>
            <a:r>
              <a:rPr kumimoji="1" lang="en-US" altLang="ja-JP" sz="2400" dirty="0"/>
              <a:t>~Chicken()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456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/>
              <a:t>~Chicken()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4872</TotalTime>
  <Words>3503</Words>
  <Application>Microsoft Office PowerPoint</Application>
  <PresentationFormat>ワイド画面</PresentationFormat>
  <Paragraphs>474</Paragraphs>
  <Slides>42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180</cp:revision>
  <dcterms:created xsi:type="dcterms:W3CDTF">2024-07-09T01:55:23Z</dcterms:created>
  <dcterms:modified xsi:type="dcterms:W3CDTF">2024-10-11T02:20:15Z</dcterms:modified>
</cp:coreProperties>
</file>