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83" r:id="rId10"/>
    <p:sldId id="384" r:id="rId11"/>
    <p:sldId id="385" r:id="rId12"/>
    <p:sldId id="398" r:id="rId13"/>
    <p:sldId id="386" r:id="rId14"/>
    <p:sldId id="387" r:id="rId15"/>
    <p:sldId id="388" r:id="rId16"/>
    <p:sldId id="399" r:id="rId17"/>
    <p:sldId id="395" r:id="rId18"/>
    <p:sldId id="396" r:id="rId19"/>
    <p:sldId id="397" r:id="rId20"/>
    <p:sldId id="400" r:id="rId21"/>
    <p:sldId id="4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b="1" dirty="0">
                <a:solidFill>
                  <a:srgbClr val="0070C0"/>
                </a:solidFill>
              </a:rPr>
            </a:b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72B52-8829-E98C-E8EF-F4E719517584}"/>
              </a:ext>
            </a:extLst>
          </p:cNvPr>
          <p:cNvSpPr txBox="1"/>
          <p:nvPr/>
        </p:nvSpPr>
        <p:spPr>
          <a:xfrm>
            <a:off x="3080617" y="335017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関数の引数に＆を付けるだけで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普通の変数のように使用可能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dirty="0">
                <a:solidFill>
                  <a:srgbClr val="00B050"/>
                </a:solidFill>
              </a:rPr>
              <a:t>ポインタ</a:t>
            </a:r>
            <a:r>
              <a:rPr lang="ja-JP" altLang="en-US" dirty="0"/>
              <a:t>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8EC8-0942-268F-1D79-247885515A33}"/>
              </a:ext>
            </a:extLst>
          </p:cNvPr>
          <p:cNvSpPr txBox="1"/>
          <p:nvPr/>
        </p:nvSpPr>
        <p:spPr>
          <a:xfrm>
            <a:off x="3064212" y="32061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ポインタになるので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間接参照演算子＊が必要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1DDF5-8D13-2F5E-54E2-5E52B3530CF6}"/>
              </a:ext>
            </a:extLst>
          </p:cNvPr>
          <p:cNvSpPr txBox="1"/>
          <p:nvPr/>
        </p:nvSpPr>
        <p:spPr>
          <a:xfrm>
            <a:off x="3873929" y="4892646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関数実行時に＆が必要</a:t>
            </a:r>
          </a:p>
        </p:txBody>
      </p:sp>
    </p:spTree>
    <p:extLst>
      <p:ext uri="{BB962C8B-B14F-4D97-AF65-F5344CB8AC3E}">
        <p14:creationId xmlns:p14="http://schemas.microsoft.com/office/powerpoint/2010/main" val="17005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u="sng" dirty="0"/>
              <a:t>関数の参照渡しを行う理由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値のコピー渡しを行う際、例えば巨大な構造体データを引数に使用すると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アドレスを指定することでコピーにかかる時間を省略できる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/>
              <a:t>（データのあるアドレスだけを伝えて直でアクセス）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※</a:t>
            </a: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149813" y="3129063"/>
            <a:ext cx="9863846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97675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081719" y="3129063"/>
            <a:ext cx="9931940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compare(int&amp; max, int&amp; min,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400" dirty="0">
                <a:ea typeface="ＭＳ ゴシック" panose="020B0609070205080204" pitchFamily="49" charset="-128"/>
              </a:rPr>
              <a:t> int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80784-37AF-538C-C95F-82B1988D589E}"/>
              </a:ext>
            </a:extLst>
          </p:cNvPr>
          <p:cNvSpPr txBox="1"/>
          <p:nvPr/>
        </p:nvSpPr>
        <p:spPr>
          <a:xfrm>
            <a:off x="7282877" y="3691062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参照渡しする変数に</a:t>
            </a:r>
            <a:r>
              <a:rPr kumimoji="1" lang="en-US" altLang="ja-JP" sz="2400" dirty="0">
                <a:solidFill>
                  <a:srgbClr val="FF0000"/>
                </a:solidFill>
              </a:rPr>
              <a:t>”const”</a:t>
            </a:r>
            <a:r>
              <a:rPr kumimoji="1" lang="ja-JP" altLang="en-US" sz="2400" dirty="0">
                <a:solidFill>
                  <a:srgbClr val="FF0000"/>
                </a:solidFill>
              </a:rPr>
              <a:t>を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付けると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定数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と同じ扱いになり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関数内で変更ができなくなる</a:t>
            </a:r>
          </a:p>
        </p:txBody>
      </p: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723089" y="3946186"/>
            <a:ext cx="11144656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const int&amp;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509079" y="4668080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32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32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latin typeface="+mn-ea"/>
              </a:rPr>
              <a:t>最大値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max &lt;&lt; " </a:t>
            </a:r>
            <a:r>
              <a:rPr lang="ja-JP" altLang="en-US" sz="2400" dirty="0">
                <a:latin typeface="+mn-ea"/>
              </a:rPr>
              <a:t>最小値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min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200" dirty="0"/>
              <a:t>イテレータ</a:t>
            </a:r>
            <a:r>
              <a:rPr lang="en-US" altLang="ja-JP" sz="3200" dirty="0"/>
              <a:t>1</a:t>
            </a:r>
            <a:r>
              <a:rPr lang="ja-JP" altLang="en-US" sz="3200" dirty="0"/>
              <a:t>～イテレータ</a:t>
            </a:r>
            <a:r>
              <a:rPr lang="en-US" altLang="ja-JP" sz="3200" dirty="0"/>
              <a:t>2</a:t>
            </a:r>
            <a:r>
              <a:rPr lang="ja-JP" altLang="en-US" sz="3200" dirty="0"/>
              <a:t>までの範囲で最大値・最小値のあるイテレータを返す標準関数が</a:t>
            </a:r>
            <a:r>
              <a:rPr lang="en-US" altLang="ja-JP" sz="3200" dirty="0"/>
              <a:t>C++</a:t>
            </a:r>
            <a:r>
              <a:rPr lang="ja-JP" altLang="en-US" sz="3200" dirty="0"/>
              <a:t>では実装済み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sz="3200" dirty="0"/>
              <a:t>これらを使用するとループ処理がそもそも不要になる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auto compare 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= [](int&amp; max, int&amp; min, const int&amp; data 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      };</a:t>
            </a:r>
            <a:endParaRPr lang="en-US" altLang="ja-JP" sz="20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7586727" y="1900518"/>
            <a:ext cx="3651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</a:t>
            </a:r>
            <a:endParaRPr kumimoji="1" lang="en-US" altLang="ja-JP" sz="3200" dirty="0">
              <a:solidFill>
                <a:srgbClr val="00B0F0"/>
              </a:solidFill>
            </a:endParaRPr>
          </a:p>
          <a:p>
            <a:r>
              <a:rPr kumimoji="1" lang="ja-JP" altLang="en-US" sz="3200" dirty="0">
                <a:solidFill>
                  <a:srgbClr val="00B0F0"/>
                </a:solidFill>
              </a:rPr>
              <a:t>関数記法</a:t>
            </a:r>
            <a:r>
              <a:rPr kumimoji="1" lang="en-US" altLang="ja-JP" sz="3200" dirty="0">
                <a:solidFill>
                  <a:srgbClr val="00B0F0"/>
                </a:solidFill>
              </a:rPr>
              <a:t>[](){}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（関数の中に関数を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　実装可能）</a:t>
            </a: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98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[&amp;max, &amp;min](int data){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}(d);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838201" y="4430771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ラムダ式を用いた関数記法　その２</a:t>
            </a:r>
            <a:endParaRPr kumimoji="1" lang="en-US" altLang="ja-JP" sz="1200" dirty="0">
              <a:solidFill>
                <a:srgbClr val="00B0F0"/>
              </a:solidFill>
            </a:endParaRPr>
          </a:p>
          <a:p>
            <a:br>
              <a:rPr kumimoji="1" lang="en-US" altLang="ja-JP" sz="1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[</a:t>
            </a:r>
            <a:r>
              <a:rPr kumimoji="1" lang="ja-JP" altLang="en-US" sz="3200" dirty="0">
                <a:solidFill>
                  <a:srgbClr val="00B0F0"/>
                </a:solidFill>
              </a:rPr>
              <a:t>キャプチャする変数</a:t>
            </a:r>
            <a:r>
              <a:rPr kumimoji="1" lang="en-US" altLang="ja-JP" sz="3200" dirty="0">
                <a:solidFill>
                  <a:srgbClr val="00B0F0"/>
                </a:solidFill>
              </a:rPr>
              <a:t>](</a:t>
            </a:r>
            <a:r>
              <a:rPr kumimoji="1" lang="ja-JP" altLang="en-US" sz="3200" dirty="0">
                <a:solidFill>
                  <a:srgbClr val="00B0F0"/>
                </a:solidFill>
              </a:rPr>
              <a:t>引数リスト</a:t>
            </a:r>
            <a:r>
              <a:rPr kumimoji="1" lang="en-US" altLang="ja-JP" sz="3200" dirty="0">
                <a:solidFill>
                  <a:srgbClr val="00B0F0"/>
                </a:solidFill>
              </a:rPr>
              <a:t>){</a:t>
            </a:r>
            <a:r>
              <a:rPr kumimoji="1" lang="ja-JP" altLang="en-US" sz="3200" dirty="0">
                <a:solidFill>
                  <a:srgbClr val="00B0F0"/>
                </a:solidFill>
              </a:rPr>
              <a:t>実処理</a:t>
            </a:r>
            <a:r>
              <a:rPr kumimoji="1" lang="en-US" altLang="ja-JP" sz="3200" dirty="0">
                <a:solidFill>
                  <a:srgbClr val="00B0F0"/>
                </a:solidFill>
              </a:rPr>
              <a:t>}(</a:t>
            </a:r>
            <a:r>
              <a:rPr kumimoji="1" lang="ja-JP" altLang="en-US" sz="3200" dirty="0">
                <a:solidFill>
                  <a:srgbClr val="00B0F0"/>
                </a:solidFill>
              </a:rPr>
              <a:t>実引数</a:t>
            </a:r>
            <a:r>
              <a:rPr kumimoji="1" lang="en-US" altLang="ja-JP" sz="3200" dirty="0">
                <a:solidFill>
                  <a:srgbClr val="00B0F0"/>
                </a:solidFill>
              </a:rPr>
              <a:t>)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669603" y="2947481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ため、ここを関数化する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2368</Words>
  <Application>Microsoft Office PowerPoint</Application>
  <PresentationFormat>ワイド画面</PresentationFormat>
  <Paragraphs>248</Paragraphs>
  <Slides>21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BIZ UDPゴシック</vt:lpstr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  <vt:lpstr>演習：vector</vt:lpstr>
      <vt:lpstr>演習：vector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210</cp:revision>
  <dcterms:created xsi:type="dcterms:W3CDTF">2024-07-09T01:55:23Z</dcterms:created>
  <dcterms:modified xsi:type="dcterms:W3CDTF">2024-10-15T02:10:17Z</dcterms:modified>
</cp:coreProperties>
</file>