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53" r:id="rId13"/>
    <p:sldId id="552" r:id="rId14"/>
    <p:sldId id="510" r:id="rId15"/>
    <p:sldId id="511" r:id="rId16"/>
    <p:sldId id="513" r:id="rId17"/>
    <p:sldId id="542" r:id="rId18"/>
    <p:sldId id="512" r:id="rId19"/>
    <p:sldId id="514" r:id="rId20"/>
    <p:sldId id="516" r:id="rId21"/>
    <p:sldId id="533" r:id="rId22"/>
    <p:sldId id="518" r:id="rId23"/>
    <p:sldId id="519" r:id="rId24"/>
    <p:sldId id="536" r:id="rId25"/>
    <p:sldId id="532" r:id="rId26"/>
    <p:sldId id="543" r:id="rId27"/>
    <p:sldId id="517" r:id="rId28"/>
    <p:sldId id="544" r:id="rId29"/>
    <p:sldId id="534" r:id="rId30"/>
    <p:sldId id="545" r:id="rId31"/>
    <p:sldId id="535" r:id="rId32"/>
    <p:sldId id="546" r:id="rId33"/>
    <p:sldId id="521" r:id="rId34"/>
    <p:sldId id="537" r:id="rId35"/>
    <p:sldId id="548" r:id="rId36"/>
    <p:sldId id="538" r:id="rId37"/>
    <p:sldId id="539" r:id="rId38"/>
    <p:sldId id="549" r:id="rId39"/>
    <p:sldId id="522" r:id="rId40"/>
    <p:sldId id="523" r:id="rId41"/>
    <p:sldId id="550" r:id="rId42"/>
    <p:sldId id="524" r:id="rId43"/>
    <p:sldId id="525" r:id="rId44"/>
    <p:sldId id="551" r:id="rId45"/>
    <p:sldId id="554" r:id="rId46"/>
    <p:sldId id="527" r:id="rId47"/>
    <p:sldId id="528" r:id="rId48"/>
    <p:sldId id="529" r:id="rId49"/>
    <p:sldId id="531" r:id="rId5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CC"/>
    <a:srgbClr val="009999"/>
    <a:srgbClr val="0000FF"/>
    <a:srgbClr val="0066FF"/>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2025/1/27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チェック項目</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のフォルダ内に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の二つの整数型メンバを持つ構造体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a:t>
            </a:r>
            <a:r>
              <a:rPr kumimoji="1" lang="en-US" altLang="ja-JP" sz="2400" dirty="0"/>
              <a:t>double</a:t>
            </a:r>
            <a:r>
              <a:rPr kumimoji="1" lang="ja-JP" altLang="en-US" sz="2400" dirty="0"/>
              <a:t>型メンバを持つクラス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832540" y="5119697"/>
            <a:ext cx="581308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として定義（プログラム中</a:t>
            </a:r>
            <a:r>
              <a:rPr kumimoji="1" lang="ja-JP" altLang="en-US" sz="2400" dirty="0">
                <a:solidFill>
                  <a:srgbClr val="FF0000"/>
                </a:solidFill>
              </a:rPr>
              <a:t>変更不可</a:t>
            </a:r>
            <a:r>
              <a:rPr kumimoji="1" lang="ja-JP" altLang="en-US" sz="2400" dirty="0"/>
              <a:t>）</a:t>
            </a:r>
          </a:p>
        </p:txBody>
      </p:sp>
    </p:spTree>
    <p:extLst>
      <p:ext uri="{BB962C8B-B14F-4D97-AF65-F5344CB8AC3E}">
        <p14:creationId xmlns:p14="http://schemas.microsoft.com/office/powerpoint/2010/main" val="40213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t>x,y</a:t>
            </a:r>
            <a:r>
              <a:rPr kumimoji="1" lang="en-US" altLang="ja-JP" sz="2400" dirty="0"/>
              <a:t>)</a:t>
            </a:r>
            <a:r>
              <a:rPr kumimoji="1" lang="ja-JP" altLang="en-US" sz="2400" dirty="0"/>
              <a:t>と半径</a:t>
            </a:r>
            <a:r>
              <a:rPr kumimoji="1" lang="en-US" altLang="ja-JP" sz="2400" dirty="0"/>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53323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C82168B3-979D-A1FE-6DDA-45E7558EA650}"/>
              </a:ext>
            </a:extLst>
          </p:cNvPr>
          <p:cNvSpPr txBox="1"/>
          <p:nvPr/>
        </p:nvSpPr>
        <p:spPr>
          <a:xfrm>
            <a:off x="2327179" y="6090912"/>
            <a:ext cx="7537641" cy="523220"/>
          </a:xfrm>
          <a:prstGeom prst="rect">
            <a:avLst/>
          </a:prstGeom>
          <a:noFill/>
        </p:spPr>
        <p:txBody>
          <a:bodyPr wrap="none" rtlCol="0">
            <a:spAutoFit/>
          </a:bodyPr>
          <a:lstStyle/>
          <a:p>
            <a:r>
              <a:rPr kumimoji="1" lang="ja-JP" altLang="en-US" sz="28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t>x,y</a:t>
            </a:r>
            <a:r>
              <a:rPr kumimoji="1" lang="en-US" altLang="ja-JP" sz="2400" dirty="0"/>
              <a:t>)</a:t>
            </a:r>
            <a:r>
              <a:rPr kumimoji="1" lang="ja-JP" altLang="en-US" sz="2400" dirty="0"/>
              <a:t>とサイズ</a:t>
            </a:r>
            <a:r>
              <a:rPr kumimoji="1" lang="en-US" altLang="ja-JP" sz="2400" dirty="0"/>
              <a:t>(</a:t>
            </a:r>
            <a:r>
              <a:rPr kumimoji="1" lang="en-US" altLang="ja-JP" sz="2400" dirty="0" err="1"/>
              <a:t>w,h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t>x</a:t>
            </a:r>
            <a:r>
              <a:rPr kumimoji="1" lang="ja-JP" altLang="en-US" sz="2400" dirty="0"/>
              <a:t>と</a:t>
            </a:r>
            <a:r>
              <a:rPr kumimoji="1" lang="en-US" altLang="ja-JP" sz="2400" dirty="0"/>
              <a:t>y</a:t>
            </a:r>
            <a:r>
              <a:rPr kumimoji="1" lang="ja-JP" altLang="en-US" sz="2400" dirty="0"/>
              <a:t>の二つの整数型メンバを持つ構造体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3847549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en-US" altLang="ja-JP" dirty="0" err="1"/>
              <a:t>A.intersects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t>bool</a:t>
            </a:r>
            <a:r>
              <a:rPr kumimoji="1" lang="ja-JP" altLang="en-US" dirty="0"/>
              <a:t>値で返してくれる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t>intersects</a:t>
            </a:r>
            <a:r>
              <a:rPr kumimoji="1" lang="ja-JP" altLang="en-US" dirty="0"/>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224118" y="4417337"/>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5898777" y="3167390"/>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201271" y="4327690"/>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1300214"/>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762657"/>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99924"/>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413646"/>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9869</TotalTime>
  <Words>4575</Words>
  <Application>Microsoft Office PowerPoint</Application>
  <PresentationFormat>ワイド画面</PresentationFormat>
  <Paragraphs>237</Paragraphs>
  <Slides>49</Slides>
  <Notes>0</Notes>
  <HiddenSlides>6</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49</vt:i4>
      </vt:variant>
    </vt:vector>
  </HeadingPairs>
  <TitlesOfParts>
    <vt:vector size="56" baseType="lpstr">
      <vt:lpstr>-apple-system</vt:lpstr>
      <vt:lpstr>BIZ UDPゴシック</vt:lpstr>
      <vt:lpstr>ＭＳ ゴシック</vt:lpstr>
      <vt:lpstr>0xProto</vt:lpstr>
      <vt:lpstr>Arial</vt:lpstr>
      <vt:lpstr>Wingdings</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389</cp:revision>
  <dcterms:created xsi:type="dcterms:W3CDTF">2024-07-09T01:55:23Z</dcterms:created>
  <dcterms:modified xsi:type="dcterms:W3CDTF">2025-01-27T04:10:38Z</dcterms:modified>
</cp:coreProperties>
</file>