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継承とポリモーフィズム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2800" u="sng" dirty="0"/>
              <a:t>class 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2800" u="sng" dirty="0"/>
              <a:t> </a:t>
            </a:r>
            <a:r>
              <a:rPr kumimoji="1" lang="en-US" altLang="ja-JP" sz="2800" u="sng" dirty="0"/>
              <a:t>: public </a:t>
            </a:r>
            <a:r>
              <a:rPr kumimoji="1" lang="ja-JP" altLang="en-US" sz="2800" u="sng" dirty="0">
                <a:solidFill>
                  <a:srgbClr val="00B0F0"/>
                </a:solidFill>
              </a:rPr>
              <a:t>親クラス名</a:t>
            </a:r>
            <a:endParaRPr kumimoji="1" lang="en-US" altLang="ja-JP" sz="2800" u="sng" dirty="0">
              <a:solidFill>
                <a:srgbClr val="00B0F0"/>
              </a:solidFill>
            </a:endParaRPr>
          </a:p>
          <a:p>
            <a:endParaRPr kumimoji="1" lang="en-US" altLang="ja-JP" sz="2800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/>
              <a:t>calc.</a:t>
            </a:r>
            <a:r>
              <a:rPr lang="en-US" altLang="ja-JP" dirty="0"/>
              <a:t>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</a:t>
            </a:r>
            <a:r>
              <a:rPr kumimoji="1" lang="en-US" altLang="ja-JP" sz="2400" dirty="0" err="1">
                <a:highlight>
                  <a:srgbClr val="FFFF00"/>
                </a:highlight>
              </a:rPr>
              <a:t>inb</a:t>
            </a:r>
            <a:r>
              <a:rPr kumimoji="1" lang="en-US" altLang="ja-JP" sz="2400" dirty="0">
                <a:highlight>
                  <a:srgbClr val="FFFF00"/>
                </a:highlight>
              </a:rPr>
              <a:t>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 </a:t>
            </a:r>
            <a:r>
              <a:rPr kumimoji="1" lang="ja-JP" altLang="en-US" sz="2800" dirty="0"/>
              <a:t>なので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3827</TotalTime>
  <Words>2624</Words>
  <Application>Microsoft Office PowerPoint</Application>
  <PresentationFormat>ワイド画面</PresentationFormat>
  <Paragraphs>361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5" baseType="lpstr"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148</cp:revision>
  <dcterms:created xsi:type="dcterms:W3CDTF">2024-07-09T01:55:23Z</dcterms:created>
  <dcterms:modified xsi:type="dcterms:W3CDTF">2024-09-17T08:21:00Z</dcterms:modified>
</cp:coreProperties>
</file>