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363" r:id="rId2"/>
    <p:sldId id="364" r:id="rId3"/>
    <p:sldId id="365" r:id="rId4"/>
    <p:sldId id="366" r:id="rId5"/>
    <p:sldId id="368" r:id="rId6"/>
    <p:sldId id="367" r:id="rId7"/>
    <p:sldId id="369"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00FF"/>
    <a:srgbClr val="FF00FF"/>
    <a:srgbClr val="70AD47"/>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6" autoAdjust="0"/>
    <p:restoredTop sz="94660"/>
  </p:normalViewPr>
  <p:slideViewPr>
    <p:cSldViewPr snapToGrid="0">
      <p:cViewPr varScale="1">
        <p:scale>
          <a:sx n="107" d="100"/>
          <a:sy n="107" d="100"/>
        </p:scale>
        <p:origin x="55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499173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4090007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317635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613969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2024/11/4</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775196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778267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96D3F8-CD2E-4A0D-AC38-517181EABB18}" type="datetimeFigureOut">
              <a:rPr kumimoji="1" lang="ja-JP" altLang="en-US" smtClean="0"/>
              <a:t>2024/11/4</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469468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B96D3F8-CD2E-4A0D-AC38-517181EABB18}" type="datetimeFigureOut">
              <a:rPr kumimoji="1" lang="ja-JP" altLang="en-US" smtClean="0"/>
              <a:t>2024/11/4</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287174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96D3F8-CD2E-4A0D-AC38-517181EABB18}" type="datetimeFigureOut">
              <a:rPr kumimoji="1" lang="ja-JP" altLang="en-US" smtClean="0"/>
              <a:t>2024/11/4</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964383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70348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2024/11/4</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381545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79785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376038"/>
            <a:ext cx="10515600" cy="498031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96D3F8-CD2E-4A0D-AC38-517181EABB18}" type="datetimeFigureOut">
              <a:rPr kumimoji="1" lang="ja-JP" altLang="en-US" smtClean="0"/>
              <a:t>2024/11/4</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D7E3D6-85EE-499F-9DB6-3658756548CE}" type="slidenum">
              <a:rPr kumimoji="1" lang="ja-JP" altLang="en-US" smtClean="0"/>
              <a:t>‹#›</a:t>
            </a:fld>
            <a:endParaRPr kumimoji="1" lang="ja-JP" altLang="en-US"/>
          </a:p>
        </p:txBody>
      </p:sp>
      <p:sp>
        <p:nvSpPr>
          <p:cNvPr id="7" name="正方形/長方形 6">
            <a:extLst>
              <a:ext uri="{FF2B5EF4-FFF2-40B4-BE49-F238E27FC236}">
                <a16:creationId xmlns:a16="http://schemas.microsoft.com/office/drawing/2014/main" id="{E257E9BE-7E8F-49D5-92A2-F76E1A53FF58}"/>
              </a:ext>
            </a:extLst>
          </p:cNvPr>
          <p:cNvSpPr/>
          <p:nvPr userDrawn="1"/>
        </p:nvSpPr>
        <p:spPr>
          <a:xfrm>
            <a:off x="0" y="0"/>
            <a:ext cx="22194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1329F1F-057D-4541-BC40-93CB855E70C9}"/>
              </a:ext>
            </a:extLst>
          </p:cNvPr>
          <p:cNvSpPr/>
          <p:nvPr userDrawn="1"/>
        </p:nvSpPr>
        <p:spPr>
          <a:xfrm>
            <a:off x="276687"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8254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GitHub</a:t>
            </a:r>
            <a:r>
              <a:rPr lang="ja-JP" altLang="en-US" dirty="0"/>
              <a:t>を使ってチーム制作を円滑に進める</a:t>
            </a:r>
            <a:br>
              <a:rPr lang="en-US" altLang="ja-JP" dirty="0"/>
            </a:br>
            <a:endParaRPr lang="en-US" altLang="ja-JP" dirty="0"/>
          </a:p>
          <a:p>
            <a:r>
              <a:rPr lang="en-US" altLang="ja-JP" dirty="0"/>
              <a:t>GitHub</a:t>
            </a:r>
            <a:r>
              <a:rPr lang="ja-JP" altLang="en-US" dirty="0"/>
              <a:t>にはコラボレーション機能があり、ひとつのリポジトリを複数人で更新ことができるようになっている</a:t>
            </a:r>
            <a:br>
              <a:rPr lang="en-US" altLang="ja-JP" dirty="0"/>
            </a:br>
            <a:endParaRPr lang="en-US" altLang="ja-JP" dirty="0"/>
          </a:p>
          <a:p>
            <a:r>
              <a:rPr lang="ja-JP" altLang="en-US" dirty="0"/>
              <a:t>リポジトリ内のファイルを各自で追加や編集をして、結果を統合（マージ）することができる</a:t>
            </a:r>
            <a:endParaRPr lang="en-US" altLang="ja-JP" dirty="0"/>
          </a:p>
        </p:txBody>
      </p:sp>
    </p:spTree>
    <p:extLst>
      <p:ext uri="{BB962C8B-B14F-4D97-AF65-F5344CB8AC3E}">
        <p14:creationId xmlns:p14="http://schemas.microsoft.com/office/powerpoint/2010/main" val="1067596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9EEB36-C1D5-7179-5266-316DDEFCA85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5A318B5-99B6-71B0-1D93-24F0F5253EE3}"/>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3" name="コンテンツ プレースホルダー 2">
            <a:extLst>
              <a:ext uri="{FF2B5EF4-FFF2-40B4-BE49-F238E27FC236}">
                <a16:creationId xmlns:a16="http://schemas.microsoft.com/office/drawing/2014/main" id="{B32A1A7B-102B-B1FA-F5DF-55A9E70A15EE}"/>
              </a:ext>
            </a:extLst>
          </p:cNvPr>
          <p:cNvSpPr>
            <a:spLocks noGrp="1"/>
          </p:cNvSpPr>
          <p:nvPr>
            <p:ph idx="1"/>
          </p:nvPr>
        </p:nvSpPr>
        <p:spPr/>
        <p:txBody>
          <a:bodyPr>
            <a:normAutofit/>
          </a:bodyPr>
          <a:lstStyle/>
          <a:p>
            <a:r>
              <a:rPr lang="ja-JP" altLang="en-US" dirty="0"/>
              <a:t>リーダーがまずは共同作業をするリポジトリを</a:t>
            </a:r>
            <a:br>
              <a:rPr lang="en-US" altLang="ja-JP" dirty="0"/>
            </a:br>
            <a:r>
              <a:rPr lang="en-US" altLang="ja-JP" dirty="0"/>
              <a:t>GitHub Desktop</a:t>
            </a:r>
            <a:r>
              <a:rPr lang="ja-JP" altLang="en-US" dirty="0"/>
              <a:t>から作成する</a:t>
            </a:r>
            <a:br>
              <a:rPr lang="en-US" altLang="ja-JP" dirty="0"/>
            </a:br>
            <a:endParaRPr lang="en-US" altLang="ja-JP" dirty="0"/>
          </a:p>
          <a:p>
            <a:r>
              <a:rPr lang="en-US" altLang="ja-JP" dirty="0"/>
              <a:t>[File]</a:t>
            </a:r>
            <a:r>
              <a:rPr lang="ja-JP" altLang="en-US" dirty="0"/>
              <a:t>メニューから</a:t>
            </a:r>
            <a:r>
              <a:rPr lang="en-US" altLang="ja-JP" dirty="0"/>
              <a:t>[New repository…]</a:t>
            </a:r>
            <a:r>
              <a:rPr lang="ja-JP" altLang="en-US" dirty="0"/>
              <a:t>を</a:t>
            </a:r>
            <a:br>
              <a:rPr lang="en-US" altLang="ja-JP" dirty="0"/>
            </a:br>
            <a:r>
              <a:rPr lang="ja-JP" altLang="en-US" dirty="0"/>
              <a:t>選択する</a:t>
            </a:r>
            <a:br>
              <a:rPr lang="en-US" altLang="ja-JP" dirty="0"/>
            </a:br>
            <a:endParaRPr lang="en-US" altLang="ja-JP" dirty="0"/>
          </a:p>
          <a:p>
            <a:r>
              <a:rPr lang="ja-JP" altLang="en-US" dirty="0"/>
              <a:t>表示された画面でレポジトリ名を入力</a:t>
            </a:r>
            <a:endParaRPr lang="en-US" altLang="ja-JP" dirty="0"/>
          </a:p>
        </p:txBody>
      </p:sp>
    </p:spTree>
    <p:extLst>
      <p:ext uri="{BB962C8B-B14F-4D97-AF65-F5344CB8AC3E}">
        <p14:creationId xmlns:p14="http://schemas.microsoft.com/office/powerpoint/2010/main" val="1181276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E62C50-1509-119D-3CD6-319E8F06CCA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41583F9-FAC5-5F23-BF11-EFEE762C4EB2}"/>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pic>
        <p:nvPicPr>
          <p:cNvPr id="5" name="コンテンツ プレースホルダー 4">
            <a:extLst>
              <a:ext uri="{FF2B5EF4-FFF2-40B4-BE49-F238E27FC236}">
                <a16:creationId xmlns:a16="http://schemas.microsoft.com/office/drawing/2014/main" id="{AD65E0DB-9554-17D4-BD8A-4F31CEA2ECF3}"/>
              </a:ext>
            </a:extLst>
          </p:cNvPr>
          <p:cNvPicPr>
            <a:picLocks noGrp="1" noChangeAspect="1"/>
          </p:cNvPicPr>
          <p:nvPr>
            <p:ph idx="1"/>
          </p:nvPr>
        </p:nvPicPr>
        <p:blipFill>
          <a:blip r:embed="rId2"/>
          <a:srcRect l="29455" t="16106" r="29456" b="15489"/>
          <a:stretch/>
        </p:blipFill>
        <p:spPr>
          <a:xfrm>
            <a:off x="7602069" y="1299884"/>
            <a:ext cx="4069977" cy="4658406"/>
          </a:xfrm>
          <a:ln>
            <a:solidFill>
              <a:schemeClr val="tx1"/>
            </a:solidFill>
          </a:ln>
        </p:spPr>
      </p:pic>
      <p:sp>
        <p:nvSpPr>
          <p:cNvPr id="6" name="正方形/長方形 5">
            <a:extLst>
              <a:ext uri="{FF2B5EF4-FFF2-40B4-BE49-F238E27FC236}">
                <a16:creationId xmlns:a16="http://schemas.microsoft.com/office/drawing/2014/main" id="{47B458B8-0D00-3B26-9882-B7BED3C107E3}"/>
              </a:ext>
            </a:extLst>
          </p:cNvPr>
          <p:cNvSpPr/>
          <p:nvPr/>
        </p:nvSpPr>
        <p:spPr>
          <a:xfrm>
            <a:off x="7736541" y="2142565"/>
            <a:ext cx="3801036" cy="36755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249D2CF5-8E93-4F60-F372-C28EEC582178}"/>
              </a:ext>
            </a:extLst>
          </p:cNvPr>
          <p:cNvSpPr/>
          <p:nvPr/>
        </p:nvSpPr>
        <p:spPr>
          <a:xfrm>
            <a:off x="7727576" y="3316942"/>
            <a:ext cx="2967318" cy="36755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CD557060-C6A3-3EB7-6601-1485B8E31030}"/>
              </a:ext>
            </a:extLst>
          </p:cNvPr>
          <p:cNvSpPr/>
          <p:nvPr/>
        </p:nvSpPr>
        <p:spPr>
          <a:xfrm>
            <a:off x="7736539" y="4159624"/>
            <a:ext cx="3810001" cy="36755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コンテンツ プレースホルダー 2">
            <a:extLst>
              <a:ext uri="{FF2B5EF4-FFF2-40B4-BE49-F238E27FC236}">
                <a16:creationId xmlns:a16="http://schemas.microsoft.com/office/drawing/2014/main" id="{8B5B2BAC-70C8-8A10-4BDD-40CA5FD19087}"/>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[Name]</a:t>
            </a:r>
            <a:r>
              <a:rPr lang="ja-JP" altLang="en-US" dirty="0"/>
              <a:t>には共同開発に使用</a:t>
            </a:r>
            <a:br>
              <a:rPr lang="en-US" altLang="ja-JP" dirty="0"/>
            </a:br>
            <a:r>
              <a:rPr lang="ja-JP" altLang="en-US" dirty="0"/>
              <a:t>するリポジトリ名を入力</a:t>
            </a:r>
            <a:br>
              <a:rPr lang="en-US" altLang="ja-JP" dirty="0"/>
            </a:br>
            <a:endParaRPr lang="en-US" altLang="ja-JP" dirty="0"/>
          </a:p>
          <a:p>
            <a:r>
              <a:rPr lang="en-US" altLang="ja-JP" dirty="0"/>
              <a:t>[Local path]</a:t>
            </a:r>
            <a:r>
              <a:rPr lang="ja-JP" altLang="en-US" dirty="0"/>
              <a:t>は</a:t>
            </a:r>
            <a:br>
              <a:rPr lang="en-US" altLang="ja-JP" dirty="0"/>
            </a:br>
            <a:r>
              <a:rPr lang="en-US" altLang="ja-JP" dirty="0"/>
              <a:t>C:\GitHub</a:t>
            </a:r>
            <a:r>
              <a:rPr lang="ja-JP" altLang="en-US" dirty="0"/>
              <a:t>のままで</a:t>
            </a:r>
            <a:r>
              <a:rPr lang="en-US" altLang="ja-JP" dirty="0"/>
              <a:t>OK</a:t>
            </a:r>
            <a:br>
              <a:rPr lang="en-US" altLang="ja-JP" dirty="0"/>
            </a:br>
            <a:endParaRPr lang="en-US" altLang="ja-JP" dirty="0"/>
          </a:p>
          <a:p>
            <a:r>
              <a:rPr lang="en-US" altLang="ja-JP" dirty="0"/>
              <a:t>[Git ignore]</a:t>
            </a:r>
            <a:r>
              <a:rPr lang="ja-JP" altLang="en-US" dirty="0"/>
              <a:t>は</a:t>
            </a:r>
            <a:br>
              <a:rPr lang="en-US" altLang="ja-JP" dirty="0"/>
            </a:br>
            <a:r>
              <a:rPr lang="en-US" altLang="ja-JP" dirty="0"/>
              <a:t>C++</a:t>
            </a:r>
            <a:r>
              <a:rPr lang="ja-JP" altLang="en-US" dirty="0"/>
              <a:t>を選択</a:t>
            </a:r>
            <a:endParaRPr lang="en-US" altLang="ja-JP" dirty="0"/>
          </a:p>
        </p:txBody>
      </p:sp>
    </p:spTree>
    <p:extLst>
      <p:ext uri="{BB962C8B-B14F-4D97-AF65-F5344CB8AC3E}">
        <p14:creationId xmlns:p14="http://schemas.microsoft.com/office/powerpoint/2010/main" val="868267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5794C5-197C-3FA1-3F4B-90AD8B2F711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3D97350-511D-7E1B-CFD5-8218B5C504EB}"/>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C71CB66E-C80F-1027-367A-D9D8958511B3}"/>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github.com</a:t>
            </a:r>
            <a:r>
              <a:rPr lang="ja-JP" altLang="en-US" dirty="0"/>
              <a:t>にアクセスして、リポジトリリストから共同作業用のリポジトリをクリック</a:t>
            </a:r>
            <a:br>
              <a:rPr lang="en-US" altLang="ja-JP" dirty="0"/>
            </a:br>
            <a:endParaRPr lang="en-US" altLang="ja-JP" dirty="0"/>
          </a:p>
          <a:p>
            <a:r>
              <a:rPr lang="en-US" altLang="ja-JP" dirty="0"/>
              <a:t>[Setting]</a:t>
            </a:r>
            <a:r>
              <a:rPr lang="ja-JP" altLang="en-US" dirty="0"/>
              <a:t>をクリック</a:t>
            </a:r>
            <a:endParaRPr lang="en-US" altLang="ja-JP" dirty="0"/>
          </a:p>
        </p:txBody>
      </p:sp>
      <p:pic>
        <p:nvPicPr>
          <p:cNvPr id="11" name="図 10">
            <a:extLst>
              <a:ext uri="{FF2B5EF4-FFF2-40B4-BE49-F238E27FC236}">
                <a16:creationId xmlns:a16="http://schemas.microsoft.com/office/drawing/2014/main" id="{DAC2FF10-E5A7-B89C-D6C1-D112ECC00462}"/>
              </a:ext>
            </a:extLst>
          </p:cNvPr>
          <p:cNvPicPr>
            <a:picLocks noChangeAspect="1"/>
          </p:cNvPicPr>
          <p:nvPr/>
        </p:nvPicPr>
        <p:blipFill>
          <a:blip r:embed="rId2"/>
          <a:stretch>
            <a:fillRect/>
          </a:stretch>
        </p:blipFill>
        <p:spPr>
          <a:xfrm>
            <a:off x="3172083" y="3664244"/>
            <a:ext cx="5855375" cy="2888824"/>
          </a:xfrm>
          <a:prstGeom prst="rect">
            <a:avLst/>
          </a:prstGeom>
          <a:ln>
            <a:solidFill>
              <a:schemeClr val="tx1"/>
            </a:solidFill>
          </a:ln>
        </p:spPr>
      </p:pic>
      <p:sp>
        <p:nvSpPr>
          <p:cNvPr id="12" name="正方形/長方形 11">
            <a:extLst>
              <a:ext uri="{FF2B5EF4-FFF2-40B4-BE49-F238E27FC236}">
                <a16:creationId xmlns:a16="http://schemas.microsoft.com/office/drawing/2014/main" id="{7E789A35-7BDD-B401-F07D-02BFF449C639}"/>
              </a:ext>
            </a:extLst>
          </p:cNvPr>
          <p:cNvSpPr/>
          <p:nvPr/>
        </p:nvSpPr>
        <p:spPr>
          <a:xfrm>
            <a:off x="7458635" y="3818965"/>
            <a:ext cx="1210235" cy="36755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452505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E7E6D3-02F4-F277-A7F7-BC06818A47E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E1E6B1D-5532-9433-62A9-D0EDDE4052AE}"/>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E8B24C80-4B16-3EA1-B9A6-D702CE040930}"/>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[Collaborators]</a:t>
            </a:r>
            <a:r>
              <a:rPr lang="ja-JP" altLang="en-US" dirty="0"/>
              <a:t>をクリック</a:t>
            </a:r>
            <a:endParaRPr lang="en-US" altLang="ja-JP" dirty="0"/>
          </a:p>
        </p:txBody>
      </p:sp>
      <p:pic>
        <p:nvPicPr>
          <p:cNvPr id="4" name="図 3">
            <a:extLst>
              <a:ext uri="{FF2B5EF4-FFF2-40B4-BE49-F238E27FC236}">
                <a16:creationId xmlns:a16="http://schemas.microsoft.com/office/drawing/2014/main" id="{69B01B91-C9ED-D16A-ED58-A7D01AE67929}"/>
              </a:ext>
            </a:extLst>
          </p:cNvPr>
          <p:cNvPicPr>
            <a:picLocks noChangeAspect="1"/>
          </p:cNvPicPr>
          <p:nvPr/>
        </p:nvPicPr>
        <p:blipFill>
          <a:blip r:embed="rId2"/>
          <a:stretch>
            <a:fillRect/>
          </a:stretch>
        </p:blipFill>
        <p:spPr>
          <a:xfrm>
            <a:off x="4197225" y="2113826"/>
            <a:ext cx="4138804" cy="3094668"/>
          </a:xfrm>
          <a:prstGeom prst="rect">
            <a:avLst/>
          </a:prstGeom>
          <a:ln>
            <a:solidFill>
              <a:schemeClr val="tx1"/>
            </a:solidFill>
          </a:ln>
        </p:spPr>
      </p:pic>
      <p:sp>
        <p:nvSpPr>
          <p:cNvPr id="12" name="正方形/長方形 11">
            <a:extLst>
              <a:ext uri="{FF2B5EF4-FFF2-40B4-BE49-F238E27FC236}">
                <a16:creationId xmlns:a16="http://schemas.microsoft.com/office/drawing/2014/main" id="{4063297A-996F-2D9C-A8AA-F7CEC1E1C7CE}"/>
              </a:ext>
            </a:extLst>
          </p:cNvPr>
          <p:cNvSpPr/>
          <p:nvPr/>
        </p:nvSpPr>
        <p:spPr>
          <a:xfrm>
            <a:off x="4545106" y="3388659"/>
            <a:ext cx="1541929" cy="36755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582144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D83827-792D-F952-C6B9-4A2DA847693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4A9D862-8416-13C5-3F8D-1D9986CA360A}"/>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15460572-D397-8541-0FFF-5B6467D962A9}"/>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dirty="0"/>
              <a:t>[Add people]</a:t>
            </a:r>
            <a:r>
              <a:rPr lang="ja-JP" altLang="en-US" dirty="0"/>
              <a:t>をクリック</a:t>
            </a:r>
            <a:endParaRPr lang="en-US" altLang="ja-JP" dirty="0"/>
          </a:p>
        </p:txBody>
      </p:sp>
      <p:pic>
        <p:nvPicPr>
          <p:cNvPr id="6" name="図 5">
            <a:extLst>
              <a:ext uri="{FF2B5EF4-FFF2-40B4-BE49-F238E27FC236}">
                <a16:creationId xmlns:a16="http://schemas.microsoft.com/office/drawing/2014/main" id="{8F41AA25-9DA4-0806-E40D-74371251C42F}"/>
              </a:ext>
            </a:extLst>
          </p:cNvPr>
          <p:cNvPicPr>
            <a:picLocks noChangeAspect="1"/>
          </p:cNvPicPr>
          <p:nvPr/>
        </p:nvPicPr>
        <p:blipFill>
          <a:blip r:embed="rId2"/>
          <a:stretch>
            <a:fillRect/>
          </a:stretch>
        </p:blipFill>
        <p:spPr>
          <a:xfrm>
            <a:off x="2689235" y="2281305"/>
            <a:ext cx="6544588" cy="3048425"/>
          </a:xfrm>
          <a:prstGeom prst="rect">
            <a:avLst/>
          </a:prstGeom>
          <a:ln>
            <a:solidFill>
              <a:schemeClr val="tx1"/>
            </a:solidFill>
          </a:ln>
        </p:spPr>
      </p:pic>
      <p:sp>
        <p:nvSpPr>
          <p:cNvPr id="12" name="正方形/長方形 11">
            <a:extLst>
              <a:ext uri="{FF2B5EF4-FFF2-40B4-BE49-F238E27FC236}">
                <a16:creationId xmlns:a16="http://schemas.microsoft.com/office/drawing/2014/main" id="{3678A925-B427-D8E3-AE10-DA2243092101}"/>
              </a:ext>
            </a:extLst>
          </p:cNvPr>
          <p:cNvSpPr/>
          <p:nvPr/>
        </p:nvSpPr>
        <p:spPr>
          <a:xfrm>
            <a:off x="5351931" y="4446494"/>
            <a:ext cx="1272988" cy="448235"/>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53606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16CDB0-7249-77B5-2455-B3B9DA4B473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83090A4-0D39-7D2C-C747-86844CF398B6}"/>
              </a:ext>
            </a:extLst>
          </p:cNvPr>
          <p:cNvSpPr>
            <a:spLocks noGrp="1"/>
          </p:cNvSpPr>
          <p:nvPr>
            <p:ph type="title"/>
          </p:nvPr>
        </p:nvSpPr>
        <p:spPr/>
        <p:txBody>
          <a:bodyPr/>
          <a:lstStyle/>
          <a:p>
            <a:r>
              <a:rPr lang="en-US" altLang="ja-JP" dirty="0"/>
              <a:t>GitHub</a:t>
            </a:r>
            <a:r>
              <a:rPr lang="ja-JP" altLang="en-US" dirty="0"/>
              <a:t>を使ったチーム制作</a:t>
            </a:r>
            <a:endParaRPr kumimoji="1" lang="ja-JP" altLang="en-US" dirty="0"/>
          </a:p>
        </p:txBody>
      </p:sp>
      <p:sp>
        <p:nvSpPr>
          <p:cNvPr id="9" name="コンテンツ プレースホルダー 2">
            <a:extLst>
              <a:ext uri="{FF2B5EF4-FFF2-40B4-BE49-F238E27FC236}">
                <a16:creationId xmlns:a16="http://schemas.microsoft.com/office/drawing/2014/main" id="{B456CA4B-CA4C-8799-6939-1539E42047D7}"/>
              </a:ext>
            </a:extLst>
          </p:cNvPr>
          <p:cNvSpPr txBox="1">
            <a:spLocks/>
          </p:cNvSpPr>
          <p:nvPr/>
        </p:nvSpPr>
        <p:spPr>
          <a:xfrm>
            <a:off x="838200" y="1376038"/>
            <a:ext cx="10515600" cy="498031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a:t>この画面が表示されたら、チームメンバーの</a:t>
            </a:r>
            <a:br>
              <a:rPr lang="en-US" altLang="ja-JP" dirty="0"/>
            </a:br>
            <a:r>
              <a:rPr lang="ja-JP" altLang="en-US" dirty="0"/>
              <a:t>アドレスを入力して</a:t>
            </a:r>
            <a:r>
              <a:rPr lang="en-US" altLang="ja-JP" dirty="0"/>
              <a:t>[Select a collaborator above]</a:t>
            </a:r>
            <a:r>
              <a:rPr lang="ja-JP" altLang="en-US" dirty="0"/>
              <a:t>をクリック</a:t>
            </a:r>
            <a:br>
              <a:rPr lang="en-US" altLang="ja-JP" dirty="0"/>
            </a:br>
            <a:r>
              <a:rPr lang="en-US" altLang="ja-JP" sz="3200" dirty="0">
                <a:solidFill>
                  <a:srgbClr val="FF0000"/>
                </a:solidFill>
              </a:rPr>
              <a:t>※</a:t>
            </a:r>
            <a:r>
              <a:rPr lang="ja-JP" altLang="en-US" sz="3200" dirty="0">
                <a:solidFill>
                  <a:srgbClr val="FF0000"/>
                </a:solidFill>
              </a:rPr>
              <a:t>チームメンバーが各自で</a:t>
            </a:r>
            <a:r>
              <a:rPr lang="en-US" altLang="ja-JP" sz="3200" dirty="0">
                <a:solidFill>
                  <a:srgbClr val="FF0000"/>
                </a:solidFill>
              </a:rPr>
              <a:t>GitHub</a:t>
            </a:r>
            <a:r>
              <a:rPr lang="ja-JP" altLang="en-US" sz="3200" dirty="0">
                <a:solidFill>
                  <a:srgbClr val="FF0000"/>
                </a:solidFill>
              </a:rPr>
              <a:t>に登録している必要</a:t>
            </a:r>
            <a:br>
              <a:rPr lang="en-US" altLang="ja-JP" sz="3200" dirty="0">
                <a:solidFill>
                  <a:srgbClr val="FF0000"/>
                </a:solidFill>
              </a:rPr>
            </a:br>
            <a:r>
              <a:rPr lang="ja-JP" altLang="en-US" sz="3200" dirty="0">
                <a:solidFill>
                  <a:srgbClr val="FF0000"/>
                </a:solidFill>
              </a:rPr>
              <a:t>　　があります</a:t>
            </a:r>
            <a:endParaRPr lang="en-US" altLang="ja-JP" sz="2800" dirty="0">
              <a:solidFill>
                <a:srgbClr val="FF0000"/>
              </a:solidFill>
            </a:endParaRPr>
          </a:p>
        </p:txBody>
      </p:sp>
      <p:pic>
        <p:nvPicPr>
          <p:cNvPr id="4" name="図 3">
            <a:extLst>
              <a:ext uri="{FF2B5EF4-FFF2-40B4-BE49-F238E27FC236}">
                <a16:creationId xmlns:a16="http://schemas.microsoft.com/office/drawing/2014/main" id="{DB9CE254-BFE2-6FF2-8813-3F216E4EF6D7}"/>
              </a:ext>
            </a:extLst>
          </p:cNvPr>
          <p:cNvPicPr>
            <a:picLocks noChangeAspect="1"/>
          </p:cNvPicPr>
          <p:nvPr/>
        </p:nvPicPr>
        <p:blipFill>
          <a:blip r:embed="rId2"/>
          <a:stretch>
            <a:fillRect/>
          </a:stretch>
        </p:blipFill>
        <p:spPr>
          <a:xfrm>
            <a:off x="3218195" y="4030588"/>
            <a:ext cx="5934903" cy="2400635"/>
          </a:xfrm>
          <a:prstGeom prst="rect">
            <a:avLst/>
          </a:prstGeom>
          <a:ln>
            <a:solidFill>
              <a:schemeClr val="tx1"/>
            </a:solidFill>
          </a:ln>
        </p:spPr>
      </p:pic>
      <p:sp>
        <p:nvSpPr>
          <p:cNvPr id="5" name="正方形/長方形 4">
            <a:extLst>
              <a:ext uri="{FF2B5EF4-FFF2-40B4-BE49-F238E27FC236}">
                <a16:creationId xmlns:a16="http://schemas.microsoft.com/office/drawing/2014/main" id="{C0BAB26A-9539-75C4-0FC9-3E66A7B2FE09}"/>
              </a:ext>
            </a:extLst>
          </p:cNvPr>
          <p:cNvSpPr/>
          <p:nvPr/>
        </p:nvSpPr>
        <p:spPr>
          <a:xfrm>
            <a:off x="6723529" y="4733364"/>
            <a:ext cx="1981200" cy="3227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dirty="0"/>
              <a:t>リポジトリ名</a:t>
            </a:r>
          </a:p>
        </p:txBody>
      </p:sp>
    </p:spTree>
    <p:extLst>
      <p:ext uri="{BB962C8B-B14F-4D97-AF65-F5344CB8AC3E}">
        <p14:creationId xmlns:p14="http://schemas.microsoft.com/office/powerpoint/2010/main" val="129510962"/>
      </p:ext>
    </p:extLst>
  </p:cSld>
  <p:clrMapOvr>
    <a:masterClrMapping/>
  </p:clrMapOvr>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1">
      <a:majorFont>
        <a:latin typeface="0xProto"/>
        <a:ea typeface="BIZ UDPゴシック"/>
        <a:cs typeface=""/>
      </a:majorFont>
      <a:minorFont>
        <a:latin typeface="0xProto"/>
        <a:ea typeface="BIZ UDPゴシック"/>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6666</TotalTime>
  <Words>235</Words>
  <Application>Microsoft Office PowerPoint</Application>
  <PresentationFormat>ワイド画面</PresentationFormat>
  <Paragraphs>22</Paragraphs>
  <Slides>7</Slides>
  <Notes>0</Notes>
  <HiddenSlides>0</HiddenSlides>
  <MMClips>0</MMClips>
  <ScaleCrop>false</ScaleCrop>
  <HeadingPairs>
    <vt:vector size="6" baseType="variant">
      <vt:variant>
        <vt:lpstr>使用されているフォント</vt:lpstr>
      </vt:variant>
      <vt:variant>
        <vt:i4>2</vt:i4>
      </vt:variant>
      <vt:variant>
        <vt:lpstr>テーマ</vt:lpstr>
      </vt:variant>
      <vt:variant>
        <vt:i4>1</vt:i4>
      </vt:variant>
      <vt:variant>
        <vt:lpstr>スライド タイトル</vt:lpstr>
      </vt:variant>
      <vt:variant>
        <vt:i4>7</vt:i4>
      </vt:variant>
    </vt:vector>
  </HeadingPairs>
  <TitlesOfParts>
    <vt:vector size="10" baseType="lpstr">
      <vt:lpstr>0xProto</vt:lpstr>
      <vt:lpstr>Arial</vt:lpstr>
      <vt:lpstr>Office Theme</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lpstr>GitHubを使ったチーム制作</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kic_gamesoft</dc:creator>
  <cp:lastModifiedBy>充利 村田</cp:lastModifiedBy>
  <cp:revision>273</cp:revision>
  <dcterms:created xsi:type="dcterms:W3CDTF">2024-07-09T01:55:23Z</dcterms:created>
  <dcterms:modified xsi:type="dcterms:W3CDTF">2024-11-04T15:31:07Z</dcterms:modified>
</cp:coreProperties>
</file>