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6" r:id="rId3"/>
    <p:sldId id="377" r:id="rId4"/>
    <p:sldId id="378" r:id="rId5"/>
    <p:sldId id="375" r:id="rId6"/>
    <p:sldId id="373" r:id="rId7"/>
    <p:sldId id="374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と同様コンテナクラスの一種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list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00B050"/>
                </a:solidFill>
              </a:rPr>
              <a:t>インスタンス名</a:t>
            </a:r>
            <a:r>
              <a:rPr lang="ja-JP" altLang="en-US" dirty="0"/>
              <a:t>｛ </a:t>
            </a:r>
            <a:r>
              <a:rPr lang="ja-JP" altLang="en-US" dirty="0">
                <a:solidFill>
                  <a:srgbClr val="FF00FF"/>
                </a:solidFill>
              </a:rPr>
              <a:t>初期値</a:t>
            </a:r>
            <a:r>
              <a:rPr lang="ja-JP" altLang="en-US" dirty="0"/>
              <a:t> ｝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それぞれの要素が次の要素へのポインタで接続されていて、要素の削除や追加が容易</a:t>
            </a:r>
            <a:br>
              <a:rPr lang="en-US" altLang="ja-JP" dirty="0"/>
            </a:br>
            <a:r>
              <a:rPr lang="ja-JP" altLang="en-US" dirty="0"/>
              <a:t>（前期の</a:t>
            </a:r>
            <a:r>
              <a:rPr lang="en-US" altLang="ja-JP" dirty="0"/>
              <a:t>C</a:t>
            </a:r>
            <a:r>
              <a:rPr lang="ja-JP" altLang="en-US" dirty="0"/>
              <a:t>言語で学習したリスト構造を実現）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配列とは異なり、添え字番号を使って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要素へ直接アクセスすることはできない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重複データの削除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   [1 2 3 4 5 8]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8054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CC6BBA-2E0B-0370-B652-79D41DA5BD2E}"/>
              </a:ext>
            </a:extLst>
          </p:cNvPr>
          <p:cNvSpPr/>
          <p:nvPr/>
        </p:nvSpPr>
        <p:spPr>
          <a:xfrm>
            <a:off x="1750979" y="5107038"/>
            <a:ext cx="2519464" cy="298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d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データの値が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3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のものをリストから削除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[1 2 4 5 8]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li.reverse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データ列を逆転させる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[8 5 4 2 1]</a:t>
            </a:r>
          </a:p>
          <a:p>
            <a:r>
              <a:rPr lang="ja-JP" altLang="en-US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d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37598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50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リスト</a:t>
            </a:r>
            <a:r>
              <a:rPr lang="ja-JP" altLang="en-US" dirty="0">
                <a:solidFill>
                  <a:srgbClr val="0070C0"/>
                </a:solidFill>
              </a:rPr>
              <a:t>構造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配列のように添え字での直接アクセスは不可</a:t>
            </a:r>
            <a:endParaRPr lang="en-US" altLang="ja-JP" dirty="0"/>
          </a:p>
          <a:p>
            <a:pPr lvl="1"/>
            <a:r>
              <a:rPr lang="ja-JP" altLang="en-US" dirty="0"/>
              <a:t>データは</a:t>
            </a:r>
            <a:r>
              <a:rPr lang="ja-JP" altLang="en-US" b="1" dirty="0">
                <a:solidFill>
                  <a:srgbClr val="00B050"/>
                </a:solidFill>
              </a:rPr>
              <a:t>イテレータ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メンバ関数によって、ソートや重複削除等、さまざまな処理が可能</a:t>
            </a:r>
            <a:endParaRPr lang="en-US" altLang="ja-JP" dirty="0"/>
          </a:p>
          <a:p>
            <a:pPr lvl="1"/>
            <a:r>
              <a:rPr lang="ja-JP" altLang="en-US" dirty="0"/>
              <a:t>リストに対して処理を自分でする場合は、ピンポイントでデータを探すことができないので、リスト全体からデータをイテレータで検索して処理する必要がある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5965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4493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09235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7179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3901902" y="3105555"/>
            <a:ext cx="2190857" cy="6468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10" idx="1"/>
          </p:cNvCxnSpPr>
          <p:nvPr/>
        </p:nvCxnSpPr>
        <p:spPr>
          <a:xfrm rot="16200000" flipH="1">
            <a:off x="7451999" y="4783989"/>
            <a:ext cx="2080727" cy="22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3" idx="4"/>
            <a:endCxn id="6" idx="1"/>
          </p:cNvCxnSpPr>
          <p:nvPr/>
        </p:nvCxnSpPr>
        <p:spPr>
          <a:xfrm rot="5400000" flipH="1">
            <a:off x="5416415" y="567190"/>
            <a:ext cx="1586380" cy="9364721"/>
          </a:xfrm>
          <a:prstGeom prst="bentConnector4">
            <a:avLst>
              <a:gd name="adj1" fmla="val -38845"/>
              <a:gd name="adj2" fmla="val 1024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4"/>
            <a:endCxn id="12" idx="1"/>
          </p:cNvCxnSpPr>
          <p:nvPr/>
        </p:nvCxnSpPr>
        <p:spPr>
          <a:xfrm rot="5400000">
            <a:off x="2235532" y="4519343"/>
            <a:ext cx="1502527" cy="1620644"/>
          </a:xfrm>
          <a:prstGeom prst="bentConnector4">
            <a:avLst>
              <a:gd name="adj1" fmla="val 39237"/>
              <a:gd name="adj2" fmla="val 114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9BE2DB4-5922-E431-C768-CF2032A8847A}"/>
              </a:ext>
            </a:extLst>
          </p:cNvPr>
          <p:cNvSpPr txBox="1"/>
          <p:nvPr/>
        </p:nvSpPr>
        <p:spPr>
          <a:xfrm>
            <a:off x="8378758" y="1542807"/>
            <a:ext cx="336662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次のデータのアドレスを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ポインタとして保持して</a:t>
            </a:r>
            <a:endParaRPr kumimoji="1" lang="en-US" altLang="ja-JP" sz="2400" dirty="0"/>
          </a:p>
          <a:p>
            <a:r>
              <a:rPr kumimoji="1" lang="ja-JP" altLang="en-US" sz="2400" dirty="0"/>
              <a:t>一連のデータ列を作る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1F2964-84C9-4B85-B77B-897EB384F097}"/>
              </a:ext>
            </a:extLst>
          </p:cNvPr>
          <p:cNvSpPr txBox="1"/>
          <p:nvPr/>
        </p:nvSpPr>
        <p:spPr>
          <a:xfrm>
            <a:off x="4551130" y="550087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</a:t>
            </a:r>
            <a:endParaRPr kumimoji="1" lang="en-US" altLang="ja-JP" sz="2400" dirty="0"/>
          </a:p>
          <a:p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2000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20356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リスト構造（ソート後）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 rot="5400000">
            <a:off x="4653437" y="731037"/>
            <a:ext cx="599131" cy="6851515"/>
          </a:xfrm>
          <a:prstGeom prst="bentConnector4">
            <a:avLst>
              <a:gd name="adj1" fmla="val 183923"/>
              <a:gd name="adj2" fmla="val 10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 flipH="1" flipV="1">
            <a:off x="1527243" y="3105556"/>
            <a:ext cx="2374659" cy="1368061"/>
          </a:xfrm>
          <a:prstGeom prst="bentConnector5">
            <a:avLst>
              <a:gd name="adj1" fmla="val -44367"/>
              <a:gd name="adj2" fmla="val 59444"/>
              <a:gd name="adj3" fmla="val 109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D81112-4F58-EC0B-6A13-737E4EB130BE}"/>
              </a:ext>
            </a:extLst>
          </p:cNvPr>
          <p:cNvSpPr txBox="1"/>
          <p:nvPr/>
        </p:nvSpPr>
        <p:spPr>
          <a:xfrm>
            <a:off x="7454917" y="1364774"/>
            <a:ext cx="4142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昇順でのソートを実施</a:t>
            </a:r>
            <a:endParaRPr kumimoji="1" lang="en-US" altLang="ja-JP" sz="2400" dirty="0"/>
          </a:p>
          <a:p>
            <a:r>
              <a:rPr kumimoji="1" lang="ja-JP" altLang="en-US" sz="2400" dirty="0"/>
              <a:t>（データを並び変えている</a:t>
            </a:r>
            <a:endParaRPr kumimoji="1" lang="en-US" altLang="ja-JP" sz="2400" dirty="0"/>
          </a:p>
          <a:p>
            <a:r>
              <a:rPr kumimoji="1" lang="ja-JP" altLang="en-US" sz="2400" dirty="0" err="1"/>
              <a:t>ので</a:t>
            </a:r>
            <a:r>
              <a:rPr kumimoji="1" lang="ja-JP" altLang="en-US" sz="2400" dirty="0"/>
              <a:t>なくポインタの変更のみ）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5D928BA-0510-4E27-BFC0-9A06EA954B52}"/>
              </a:ext>
            </a:extLst>
          </p:cNvPr>
          <p:cNvSpPr txBox="1"/>
          <p:nvPr/>
        </p:nvSpPr>
        <p:spPr>
          <a:xfrm>
            <a:off x="4551130" y="450092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</a:t>
            </a:r>
            <a:endParaRPr kumimoji="1" lang="en-US" altLang="ja-JP" sz="2400" dirty="0"/>
          </a:p>
          <a:p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2000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</a:t>
            </a:r>
          </a:p>
        </p:txBody>
      </p:sp>
    </p:spTree>
    <p:extLst>
      <p:ext uri="{BB962C8B-B14F-4D97-AF65-F5344CB8AC3E}">
        <p14:creationId xmlns:p14="http://schemas.microsoft.com/office/powerpoint/2010/main" val="12125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</a:t>
            </a:r>
            <a:r>
              <a:rPr lang="en-US" altLang="ja-JP" dirty="0"/>
              <a:t>2000</a:t>
            </a:r>
            <a:r>
              <a:rPr lang="ja-JP" altLang="en-US" dirty="0"/>
              <a:t>を削除）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 flipH="1" flipV="1">
            <a:off x="1527243" y="3105556"/>
            <a:ext cx="6956301" cy="646888"/>
          </a:xfrm>
          <a:prstGeom prst="bentConnector5">
            <a:avLst>
              <a:gd name="adj1" fmla="val -10573"/>
              <a:gd name="adj2" fmla="val 243593"/>
              <a:gd name="adj3" fmla="val 10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03E1EB-0320-8BA5-6B9E-580FF93E5B6C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0927CF-0CA2-5522-908F-B03D87383760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C10192-D85D-739E-74BC-4CECE754467C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AA92B6-80EF-0006-871C-12203E567F06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A2D61-89DC-8A28-4093-4569702CA673}"/>
              </a:ext>
            </a:extLst>
          </p:cNvPr>
          <p:cNvSpPr txBox="1"/>
          <p:nvPr/>
        </p:nvSpPr>
        <p:spPr>
          <a:xfrm>
            <a:off x="8985625" y="1257925"/>
            <a:ext cx="30973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データを削除すると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ポインタの付け替えが</a:t>
            </a:r>
            <a:endParaRPr kumimoji="1" lang="en-US" altLang="ja-JP" sz="2400" dirty="0"/>
          </a:p>
          <a:p>
            <a:r>
              <a:rPr kumimoji="1" lang="ja-JP" altLang="en-US" sz="2400" dirty="0"/>
              <a:t>行われる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8A5735-D4C2-4C0A-B8D0-9B483BAEA5F9}"/>
              </a:ext>
            </a:extLst>
          </p:cNvPr>
          <p:cNvSpPr txBox="1"/>
          <p:nvPr/>
        </p:nvSpPr>
        <p:spPr>
          <a:xfrm>
            <a:off x="4551130" y="450092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　</a:t>
            </a:r>
            <a:r>
              <a:rPr kumimoji="1" lang="en-US" altLang="ja-JP" sz="2400" dirty="0"/>
              <a:t>remove(2000)</a:t>
            </a:r>
          </a:p>
          <a:p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</a:t>
            </a:r>
          </a:p>
        </p:txBody>
      </p:sp>
    </p:spTree>
    <p:extLst>
      <p:ext uri="{BB962C8B-B14F-4D97-AF65-F5344CB8AC3E}">
        <p14:creationId xmlns:p14="http://schemas.microsoft.com/office/powerpoint/2010/main" val="36648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4749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	:</a:t>
            </a:r>
            <a:r>
              <a:rPr lang="ja-JP" altLang="en-US" dirty="0"/>
              <a:t>リストの全データ数をカウント</a:t>
            </a:r>
            <a:endParaRPr lang="en-US" altLang="ja-JP" dirty="0"/>
          </a:p>
          <a:p>
            <a:pPr lvl="1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末尾にデータを付け加える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push_front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先頭にデータを付け加える</a:t>
            </a:r>
            <a:endParaRPr lang="en-US" altLang="ja-JP" dirty="0"/>
          </a:p>
          <a:p>
            <a:pPr lvl="1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末尾のデータを削除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pop_front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先頭のデータを削除</a:t>
            </a:r>
            <a:endParaRPr lang="en-US" altLang="ja-JP" dirty="0"/>
          </a:p>
          <a:p>
            <a:pPr lvl="1"/>
            <a:r>
              <a:rPr lang="en-US" altLang="ja-JP" dirty="0"/>
              <a:t>erase()		:</a:t>
            </a:r>
            <a:r>
              <a:rPr lang="ja-JP" altLang="en-US" dirty="0"/>
              <a:t>イテレータ指定場所のデータを削除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	:</a:t>
            </a:r>
            <a:r>
              <a:rPr lang="ja-JP" altLang="en-US" dirty="0"/>
              <a:t>イテレータ指定場所へデータを追加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remove()	</a:t>
            </a:r>
            <a:r>
              <a:rPr lang="en-US" altLang="ja-JP" dirty="0"/>
              <a:t>	:</a:t>
            </a:r>
            <a:r>
              <a:rPr lang="ja-JP" altLang="en-US" dirty="0"/>
              <a:t>引数で指定した値を削除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unique()	</a:t>
            </a:r>
            <a:r>
              <a:rPr lang="en-US" altLang="ja-JP" dirty="0"/>
              <a:t>	:</a:t>
            </a:r>
            <a:r>
              <a:rPr lang="ja-JP" altLang="en-US" dirty="0"/>
              <a:t>リスト内の重複データを削除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sort()</a:t>
            </a:r>
            <a:r>
              <a:rPr lang="en-US" altLang="ja-JP" dirty="0"/>
              <a:t>		:</a:t>
            </a:r>
            <a:r>
              <a:rPr lang="ja-JP" altLang="en-US" dirty="0"/>
              <a:t>データ列を昇順で並べ替える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reverse()</a:t>
            </a:r>
            <a:r>
              <a:rPr lang="en-US" altLang="ja-JP" dirty="0"/>
              <a:t>	:</a:t>
            </a:r>
            <a:r>
              <a:rPr lang="ja-JP" altLang="en-US" dirty="0"/>
              <a:t>データ列を逆並びにする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li{};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[1]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[1 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先頭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[3 1 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イテレータをリストの先頭にする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イテレータをひとつ進める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イテレータの位置へ挿入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[3 4 1 2]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イテレータを使って内容を表示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初期値の設定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[5 8 2]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		//[5 8 2 1]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	//[5 8 2 1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//[3 5 8 2 1 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//[3 4 5 8 2 1 2]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237355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	//[3 4 5 8 2 1 2]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昇順ソートの実行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   [1 2 2 3 4 5 8]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49418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5693</TotalTime>
  <Words>1826</Words>
  <Application>Microsoft Office PowerPoint</Application>
  <PresentationFormat>ワイド画面</PresentationFormat>
  <Paragraphs>242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BIZ UDPゴシック</vt:lpstr>
      <vt:lpstr>ＭＳ ゴシック</vt:lpstr>
      <vt:lpstr>0xProto</vt:lpstr>
      <vt:lpstr>Arial</vt:lpstr>
      <vt:lpstr>Office Theme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204</cp:revision>
  <dcterms:created xsi:type="dcterms:W3CDTF">2024-07-09T01:55:23Z</dcterms:created>
  <dcterms:modified xsi:type="dcterms:W3CDTF">2024-10-16T05:38:58Z</dcterms:modified>
</cp:coreProperties>
</file>