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44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」で分割して、各項目を空白区切りで表示しなさい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FDD0676-687E-AF60-8CE1-507A734A0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1444" y="3599235"/>
            <a:ext cx="488698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78A639-7268-848A-ED95-35A7A0F24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3D7880-62CE-56D5-21F7-A6950207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1E1B83-33C7-058E-0C29-1C5AA49FC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ファイル末尾まで一行ずつ読み込む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istringstream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(text);    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文字列ストリームに変換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iss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text,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‘,’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文字列を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’,’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で分割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 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各項目を空白で区切って表示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			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一行ぶん表示したら改行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25A6A6-7B7D-CF01-F47E-E3AB7C6DCF03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9895C6CF-7FC6-A6D7-6957-7D9A198C5547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58A20C25-D031-A460-EB4F-D04298B9E83F}"/>
              </a:ext>
            </a:extLst>
          </p:cNvPr>
          <p:cNvSpPr/>
          <p:nvPr/>
        </p:nvSpPr>
        <p:spPr>
          <a:xfrm>
            <a:off x="625002" y="5850909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A2284C6-3F2C-1110-76A2-0033F9E17BBD}"/>
              </a:ext>
            </a:extLst>
          </p:cNvPr>
          <p:cNvSpPr/>
          <p:nvPr/>
        </p:nvSpPr>
        <p:spPr>
          <a:xfrm>
            <a:off x="625003" y="453309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0FBC5B70-CC58-9675-5C50-29E9FC8AD9DF}"/>
              </a:ext>
            </a:extLst>
          </p:cNvPr>
          <p:cNvSpPr/>
          <p:nvPr/>
        </p:nvSpPr>
        <p:spPr>
          <a:xfrm>
            <a:off x="625003" y="420140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BF760005-4858-A048-1464-34A305DCCC8C}"/>
              </a:ext>
            </a:extLst>
          </p:cNvPr>
          <p:cNvSpPr/>
          <p:nvPr/>
        </p:nvSpPr>
        <p:spPr>
          <a:xfrm>
            <a:off x="616039" y="485583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116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6366</TotalTime>
  <Words>659</Words>
  <Application>Microsoft Office PowerPoint</Application>
  <PresentationFormat>ワイド画面</PresentationFormat>
  <Paragraphs>21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259</cp:revision>
  <dcterms:created xsi:type="dcterms:W3CDTF">2024-07-09T01:55:23Z</dcterms:created>
  <dcterms:modified xsi:type="dcterms:W3CDTF">2024-11-10T23:45:17Z</dcterms:modified>
</cp:coreProperties>
</file>