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4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3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のでなくポインタの変更のみ）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203660" y="669343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データ列を並べ替える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5638</TotalTime>
  <Words>1444</Words>
  <Application>Microsoft Office PowerPoint</Application>
  <PresentationFormat>ワイド画面</PresentationFormat>
  <Paragraphs>215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200</cp:revision>
  <dcterms:created xsi:type="dcterms:W3CDTF">2024-07-09T01:55:23Z</dcterms:created>
  <dcterms:modified xsi:type="dcterms:W3CDTF">2024-10-01T01:57:42Z</dcterms:modified>
</cp:coreProperties>
</file>