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/>
              <a:t>calc.</a:t>
            </a:r>
            <a:r>
              <a:rPr lang="en-US" altLang="ja-JP" dirty="0"/>
              <a:t>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3836</TotalTime>
  <Words>2828</Words>
  <Application>Microsoft Office PowerPoint</Application>
  <PresentationFormat>ワイド画面</PresentationFormat>
  <Paragraphs>362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BIZ UDPゴシック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149</cp:revision>
  <dcterms:created xsi:type="dcterms:W3CDTF">2024-07-09T01:55:23Z</dcterms:created>
  <dcterms:modified xsi:type="dcterms:W3CDTF">2024-09-18T02:05:54Z</dcterms:modified>
</cp:coreProperties>
</file>