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344" r:id="rId4"/>
    <p:sldId id="345" r:id="rId5"/>
    <p:sldId id="346" r:id="rId6"/>
    <p:sldId id="347" r:id="rId7"/>
    <p:sldId id="348" r:id="rId8"/>
    <p:sldId id="343" r:id="rId9"/>
    <p:sldId id="349" r:id="rId10"/>
    <p:sldId id="35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コンテナクラスの一種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コンテナとは</a:t>
            </a:r>
            <a:r>
              <a:rPr lang="en-US" altLang="ja-JP" b="1" dirty="0">
                <a:solidFill>
                  <a:srgbClr val="FF0000"/>
                </a:solidFill>
              </a:rPr>
              <a:t>STL</a:t>
            </a:r>
            <a:r>
              <a:rPr lang="ja-JP" altLang="en-US" b="1" dirty="0">
                <a:solidFill>
                  <a:srgbClr val="FF0000"/>
                </a:solidFill>
              </a:rPr>
              <a:t>（</a:t>
            </a:r>
            <a:r>
              <a:rPr lang="en-US" altLang="ja-JP" b="1" dirty="0">
                <a:solidFill>
                  <a:srgbClr val="FF0000"/>
                </a:solidFill>
              </a:rPr>
              <a:t>Standard Template Library</a:t>
            </a:r>
            <a:r>
              <a:rPr lang="ja-JP" altLang="en-US" b="1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で定義されている、</a:t>
            </a:r>
            <a:r>
              <a:rPr lang="en-US" altLang="ja-JP" dirty="0"/>
              <a:t>C</a:t>
            </a:r>
            <a:r>
              <a:rPr lang="ja-JP" altLang="en-US" dirty="0"/>
              <a:t>言語の配列のように複数の値を格納できるもの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vector, list, set, map, array, </a:t>
            </a:r>
            <a:r>
              <a:rPr lang="en-US" altLang="ja-JP" dirty="0" err="1"/>
              <a:t>bitset</a:t>
            </a:r>
            <a:r>
              <a:rPr lang="en-US" altLang="ja-JP" dirty="0"/>
              <a:t>, stack, queue </a:t>
            </a:r>
            <a:r>
              <a:rPr lang="ja-JP" altLang="en-US" dirty="0"/>
              <a:t>等さまざまなクラスが存在する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の末尾にデータを追加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std::</a:t>
            </a:r>
            <a:r>
              <a:rPr lang="en-US" altLang="ja-JP" b="1" dirty="0"/>
              <a:t>vector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00B0F0"/>
                </a:solidFill>
              </a:rPr>
              <a:t>int</a:t>
            </a:r>
            <a:r>
              <a:rPr lang="en-US" altLang="ja-JP" dirty="0"/>
              <a:t>&gt; </a:t>
            </a:r>
            <a:r>
              <a:rPr lang="en-US" altLang="ja-JP" dirty="0" err="1">
                <a:solidFill>
                  <a:srgbClr val="FF00FF"/>
                </a:solidFill>
              </a:rPr>
              <a:t>intVec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/>
              <a:t>intVec.</a:t>
            </a:r>
            <a:r>
              <a:rPr lang="en-US" altLang="ja-JP" dirty="0" err="1">
                <a:solidFill>
                  <a:srgbClr val="FF0000"/>
                </a:solidFill>
              </a:rPr>
              <a:t>push_back</a:t>
            </a:r>
            <a:r>
              <a:rPr lang="en-US" altLang="ja-JP" dirty="0"/>
              <a:t>(10)</a:t>
            </a:r>
            <a:r>
              <a:rPr lang="ja-JP" altLang="en-US" dirty="0"/>
              <a:t>　　　　　または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en-US" altLang="ja-JP" dirty="0" err="1"/>
              <a:t>intVec.</a:t>
            </a:r>
            <a:r>
              <a:rPr lang="en-US" altLang="ja-JP" dirty="0" err="1">
                <a:solidFill>
                  <a:srgbClr val="00B050"/>
                </a:solidFill>
              </a:rPr>
              <a:t>emplace_back</a:t>
            </a:r>
            <a:r>
              <a:rPr lang="en-US" altLang="ja-JP" dirty="0"/>
              <a:t>(11)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引数は定義したときと同じ基本型のデータ</a:t>
            </a:r>
            <a:br>
              <a:rPr lang="en-US" altLang="ja-JP" dirty="0"/>
            </a:br>
            <a:r>
              <a:rPr lang="ja-JP" altLang="en-US" dirty="0"/>
              <a:t>追加すると要素数が増えていく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58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動的な配列</a:t>
            </a:r>
            <a:r>
              <a:rPr lang="ja-JP" altLang="en-US" dirty="0"/>
              <a:t>を実現できる</a:t>
            </a:r>
            <a:br>
              <a:rPr lang="en-US" altLang="ja-JP" dirty="0"/>
            </a:br>
            <a:r>
              <a:rPr lang="ja-JP" altLang="en-US" dirty="0"/>
              <a:t>（配列の要素数最初に定めずに、都度追加できる）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クラスのメンバ関数として、要素数をカウントしたり、</a:t>
            </a:r>
            <a:br>
              <a:rPr lang="en-US" altLang="ja-JP" dirty="0"/>
            </a:br>
            <a:r>
              <a:rPr lang="ja-JP" altLang="en-US" dirty="0"/>
              <a:t>要素をすべてクリアしたりといった機能があり、</a:t>
            </a: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言語では容易でなかったことができる！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2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動的な配列</a:t>
            </a:r>
            <a:r>
              <a:rPr lang="ja-JP" altLang="en-US" dirty="0"/>
              <a:t>を実現できる</a:t>
            </a:r>
            <a:br>
              <a:rPr lang="en-US" altLang="ja-JP" dirty="0"/>
            </a:br>
            <a:r>
              <a:rPr lang="ja-JP" altLang="en-US" dirty="0"/>
              <a:t>（配列の要素数最初に定めずに、都度追加できる）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例えばゲーム中の敵をクラスで管理したいとき、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体ずつインスタンスを生成するより、配列化した</a:t>
            </a:r>
            <a:br>
              <a:rPr lang="en-US" altLang="ja-JP" dirty="0"/>
            </a:br>
            <a:r>
              <a:rPr lang="ja-JP" altLang="en-US" dirty="0"/>
              <a:t>ほうがよい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しかし、敵の数も増減するので固定長の配列は不適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795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/>
              <a:t>（例）敵クラスのインスタンス生成</a:t>
            </a:r>
            <a:br>
              <a:rPr lang="en-US" altLang="ja-JP" dirty="0"/>
            </a:br>
            <a:r>
              <a:rPr lang="en-US" altLang="ja-JP" dirty="0"/>
              <a:t>Enemy* pEnemy1 = new Enemy();</a:t>
            </a:r>
            <a:br>
              <a:rPr lang="en-US" altLang="ja-JP" dirty="0"/>
            </a:br>
            <a:r>
              <a:rPr lang="en-US" altLang="ja-JP" dirty="0"/>
              <a:t>Enemy* pEnemy2 = new Enemy();</a:t>
            </a:r>
            <a:br>
              <a:rPr lang="en-US" altLang="ja-JP" dirty="0"/>
            </a:br>
            <a:r>
              <a:rPr lang="en-US" altLang="ja-JP" dirty="0"/>
              <a:t>Enemy* pEnemy3 = new Enemy();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より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Enemy* </a:t>
            </a:r>
            <a:r>
              <a:rPr lang="en-US" altLang="ja-JP" dirty="0" err="1"/>
              <a:t>pEnemy</a:t>
            </a:r>
            <a:r>
              <a:rPr lang="en-US" altLang="ja-JP" dirty="0"/>
              <a:t> = new Enemy[100];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のほうがよいが、</a:t>
            </a:r>
            <a:r>
              <a:rPr lang="en-US" altLang="ja-JP" dirty="0"/>
              <a:t>100</a:t>
            </a:r>
            <a:r>
              <a:rPr lang="ja-JP" altLang="en-US" dirty="0"/>
              <a:t>体までしか対応できない</a:t>
            </a:r>
            <a:r>
              <a:rPr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58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/>
              <a:t>（例）敵クラスのインスタンス生成</a:t>
            </a:r>
            <a:br>
              <a:rPr lang="en-US" altLang="ja-JP" b="1" dirty="0"/>
            </a:br>
            <a:r>
              <a:rPr lang="en-US" altLang="ja-JP" dirty="0"/>
              <a:t>Enemy* </a:t>
            </a:r>
            <a:r>
              <a:rPr lang="en-US" altLang="ja-JP" dirty="0" err="1"/>
              <a:t>pEnemy</a:t>
            </a:r>
            <a:r>
              <a:rPr lang="en-US" altLang="ja-JP" dirty="0"/>
              <a:t> = new Enemy[100];</a:t>
            </a:r>
            <a:br>
              <a:rPr lang="en-US" altLang="ja-JP" dirty="0"/>
            </a:br>
            <a:r>
              <a:rPr lang="ja-JP" altLang="en-US" dirty="0"/>
              <a:t>　　　　　　　　　　　　　　　　　　　　　　　　　</a:t>
            </a:r>
            <a:br>
              <a:rPr lang="en-US" altLang="ja-JP" dirty="0"/>
            </a:br>
            <a:r>
              <a:rPr lang="en-US" altLang="ja-JP" dirty="0"/>
              <a:t>Enemy* </a:t>
            </a:r>
            <a:r>
              <a:rPr lang="en-US" altLang="ja-JP" dirty="0" err="1"/>
              <a:t>pEnemy</a:t>
            </a:r>
            <a:r>
              <a:rPr lang="en-US" altLang="ja-JP" dirty="0"/>
              <a:t> = new Enemy[10000];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とすると、最初に</a:t>
            </a:r>
            <a:r>
              <a:rPr lang="en-US" altLang="ja-JP" dirty="0"/>
              <a:t>10000</a:t>
            </a:r>
            <a:r>
              <a:rPr lang="ja-JP" altLang="en-US" dirty="0"/>
              <a:t>体分のメモリを確保しようと</a:t>
            </a:r>
            <a:br>
              <a:rPr lang="en-US" altLang="ja-JP" dirty="0"/>
            </a:br>
            <a:r>
              <a:rPr lang="ja-JP" altLang="en-US" dirty="0"/>
              <a:t>するため、敵が数体しか登場しないときはメモリの</a:t>
            </a:r>
            <a:br>
              <a:rPr lang="en-US" altLang="ja-JP" dirty="0"/>
            </a:br>
            <a:r>
              <a:rPr lang="ja-JP" altLang="en-US" dirty="0"/>
              <a:t>無駄遣いになる</a:t>
            </a:r>
            <a:r>
              <a:rPr lang="en-US" altLang="ja-JP" dirty="0"/>
              <a:t>…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6B0BAEB-2D4C-88CE-A756-7A44135E7C72}"/>
              </a:ext>
            </a:extLst>
          </p:cNvPr>
          <p:cNvSpPr/>
          <p:nvPr/>
        </p:nvSpPr>
        <p:spPr>
          <a:xfrm>
            <a:off x="8482519" y="3341451"/>
            <a:ext cx="330741" cy="3842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3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/>
              <a:t>（例）敵クラスのインスタンス生成</a:t>
            </a:r>
            <a:br>
              <a:rPr lang="en-US" altLang="ja-JP" b="1" dirty="0"/>
            </a:br>
            <a:br>
              <a:rPr lang="en-US" altLang="ja-JP" b="1" dirty="0"/>
            </a:br>
            <a:r>
              <a:rPr lang="en-US" altLang="ja-JP" dirty="0"/>
              <a:t>Vector</a:t>
            </a:r>
            <a:r>
              <a:rPr lang="ja-JP" altLang="en-US" dirty="0"/>
              <a:t>を使うことで、必要なときに必要なぶんだけ</a:t>
            </a:r>
            <a:br>
              <a:rPr lang="en-US" altLang="ja-JP" dirty="0"/>
            </a:br>
            <a:r>
              <a:rPr lang="ja-JP" altLang="en-US" dirty="0"/>
              <a:t>配列要素を確保して、不要になれば削除すればよい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こういった配列を</a:t>
            </a:r>
            <a:r>
              <a:rPr lang="ja-JP" altLang="en-US" b="1" dirty="0">
                <a:solidFill>
                  <a:srgbClr val="FF0000"/>
                </a:solidFill>
              </a:rPr>
              <a:t>動的配列</a:t>
            </a:r>
            <a:r>
              <a:rPr lang="ja-JP" altLang="en-US" dirty="0"/>
              <a:t>もしくは</a:t>
            </a:r>
            <a:r>
              <a:rPr lang="ja-JP" altLang="en-US" b="1" dirty="0">
                <a:solidFill>
                  <a:srgbClr val="FF0000"/>
                </a:solidFill>
              </a:rPr>
              <a:t>可変長配列</a:t>
            </a:r>
            <a:r>
              <a:rPr lang="ja-JP" altLang="en-US" dirty="0"/>
              <a:t>という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59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Vector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2"/>
            <a:r>
              <a:rPr lang="en-US" altLang="ja-JP" dirty="0"/>
              <a:t>size()		:</a:t>
            </a:r>
            <a:r>
              <a:rPr lang="ja-JP" altLang="en-US" dirty="0"/>
              <a:t>配列の全要素数をカウント</a:t>
            </a:r>
            <a:endParaRPr lang="en-US" altLang="ja-JP" dirty="0"/>
          </a:p>
          <a:p>
            <a:pPr lvl="2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  <a:r>
              <a:rPr lang="ja-JP" altLang="en-US" dirty="0"/>
              <a:t>配列末尾に要素を付け加える</a:t>
            </a:r>
            <a:endParaRPr lang="en-US" altLang="ja-JP" dirty="0"/>
          </a:p>
          <a:p>
            <a:pPr lvl="2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  <a:r>
              <a:rPr lang="ja-JP" altLang="en-US" dirty="0"/>
              <a:t>配列末尾のデータを消去する</a:t>
            </a:r>
            <a:endParaRPr lang="en-US" altLang="ja-JP" dirty="0"/>
          </a:p>
          <a:p>
            <a:pPr lvl="2"/>
            <a:r>
              <a:rPr lang="en-US" altLang="ja-JP" dirty="0"/>
              <a:t>erase()		:</a:t>
            </a:r>
            <a:r>
              <a:rPr lang="ja-JP" altLang="en-US" dirty="0"/>
              <a:t>指定された場所の要素を削除する</a:t>
            </a:r>
            <a:endParaRPr lang="en-US" altLang="ja-JP" dirty="0"/>
          </a:p>
          <a:p>
            <a:pPr lvl="2"/>
            <a:r>
              <a:rPr lang="en-US" altLang="ja-JP" dirty="0"/>
              <a:t>insert()	:</a:t>
            </a:r>
            <a:r>
              <a:rPr lang="ja-JP" altLang="en-US" dirty="0"/>
              <a:t>指定された場所へ要素を追加する</a:t>
            </a:r>
            <a:endParaRPr lang="en-US" altLang="ja-JP" dirty="0"/>
          </a:p>
          <a:p>
            <a:pPr lvl="2"/>
            <a:r>
              <a:rPr lang="en-US" altLang="ja-JP" dirty="0"/>
              <a:t>empty()		:</a:t>
            </a:r>
            <a:r>
              <a:rPr lang="ja-JP" altLang="en-US" dirty="0"/>
              <a:t>配列要素が空なら</a:t>
            </a:r>
            <a:r>
              <a:rPr lang="en-US" altLang="ja-JP" dirty="0"/>
              <a:t>true</a:t>
            </a:r>
            <a:r>
              <a:rPr lang="ja-JP" altLang="en-US" dirty="0"/>
              <a:t>を返す</a:t>
            </a:r>
            <a:endParaRPr lang="en-US" altLang="ja-JP" dirty="0"/>
          </a:p>
          <a:p>
            <a:pPr lvl="2"/>
            <a:r>
              <a:rPr lang="en-US" altLang="ja-JP" dirty="0"/>
              <a:t>swap()		:</a:t>
            </a:r>
            <a:r>
              <a:rPr lang="ja-JP" altLang="en-US" dirty="0"/>
              <a:t>二つの</a:t>
            </a:r>
            <a:r>
              <a:rPr lang="en-US" altLang="ja-JP" dirty="0"/>
              <a:t>vector</a:t>
            </a:r>
            <a:r>
              <a:rPr lang="ja-JP" altLang="en-US" dirty="0"/>
              <a:t>を入れ替える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671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P227~228 </a:t>
            </a:r>
            <a:r>
              <a:rPr lang="en-US" altLang="ja-JP" b="1" dirty="0"/>
              <a:t>Sample604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Sample604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Sample604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の宣言方法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#include &lt;vector&gt; </a:t>
            </a:r>
            <a:r>
              <a:rPr lang="ja-JP" altLang="en-US" dirty="0"/>
              <a:t>が必須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std::</a:t>
            </a:r>
            <a:r>
              <a:rPr lang="en-US" altLang="ja-JP" b="1" dirty="0"/>
              <a:t>vector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FF00FF"/>
                </a:solidFill>
              </a:rPr>
              <a:t>変数名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b="1" dirty="0"/>
              <a:t>vector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FF00FF"/>
                </a:solidFill>
              </a:rPr>
              <a:t>変数名 </a:t>
            </a:r>
            <a:r>
              <a:rPr lang="en-US" altLang="ja-JP" dirty="0">
                <a:solidFill>
                  <a:srgbClr val="00B050"/>
                </a:solidFill>
              </a:rPr>
              <a:t>{ </a:t>
            </a:r>
            <a:r>
              <a:rPr lang="ja-JP" altLang="en-US" dirty="0">
                <a:solidFill>
                  <a:srgbClr val="00B050"/>
                </a:solidFill>
              </a:rPr>
              <a:t>初期値 </a:t>
            </a:r>
            <a:r>
              <a:rPr lang="en-US" altLang="ja-JP" dirty="0">
                <a:solidFill>
                  <a:srgbClr val="00B050"/>
                </a:solidFill>
              </a:rPr>
              <a:t>}</a:t>
            </a:r>
            <a:br>
              <a:rPr lang="en-US" altLang="ja-JP" dirty="0">
                <a:solidFill>
                  <a:srgbClr val="00B050"/>
                </a:solidFill>
              </a:rPr>
            </a:br>
            <a:br>
              <a:rPr lang="en-US" altLang="ja-JP" dirty="0">
                <a:solidFill>
                  <a:srgbClr val="00B050"/>
                </a:solidFill>
              </a:rPr>
            </a:br>
            <a:r>
              <a:rPr lang="en-US" altLang="ja-JP" dirty="0">
                <a:solidFill>
                  <a:srgbClr val="00B050"/>
                </a:solidFill>
              </a:rPr>
              <a:t>※</a:t>
            </a:r>
            <a:r>
              <a:rPr lang="en-US" altLang="ja-JP" dirty="0"/>
              <a:t>using namespace std</a:t>
            </a:r>
            <a:r>
              <a:rPr lang="ja-JP" altLang="en-US" dirty="0"/>
              <a:t>をしていると</a:t>
            </a:r>
            <a:br>
              <a:rPr lang="en-US" altLang="ja-JP" dirty="0"/>
            </a:br>
            <a:r>
              <a:rPr lang="ja-JP" altLang="en-US" dirty="0"/>
              <a:t>　　「 </a:t>
            </a:r>
            <a:r>
              <a:rPr lang="en-US" altLang="ja-JP" dirty="0"/>
              <a:t>std:: </a:t>
            </a:r>
            <a:r>
              <a:rPr lang="ja-JP" altLang="en-US" dirty="0"/>
              <a:t>」は省略可能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4305</TotalTime>
  <Words>626</Words>
  <Application>Microsoft Office PowerPoint</Application>
  <PresentationFormat>ワイド画面</PresentationFormat>
  <Paragraphs>41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0xProto</vt:lpstr>
      <vt:lpstr>Arial</vt:lpstr>
      <vt:lpstr>Office Theme</vt:lpstr>
      <vt:lpstr>Vectorクラス</vt:lpstr>
      <vt:lpstr>Vectorクラス</vt:lpstr>
      <vt:lpstr>Vectorクラス</vt:lpstr>
      <vt:lpstr>Vectorクラス</vt:lpstr>
      <vt:lpstr>Vectorクラス</vt:lpstr>
      <vt:lpstr>Vectorクラス</vt:lpstr>
      <vt:lpstr>Vectorクラス</vt:lpstr>
      <vt:lpstr>Vectorクラス</vt:lpstr>
      <vt:lpstr>Vectorクラス</vt:lpstr>
      <vt:lpstr>Vectorクラス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166</cp:revision>
  <dcterms:created xsi:type="dcterms:W3CDTF">2024-07-09T01:55:23Z</dcterms:created>
  <dcterms:modified xsi:type="dcterms:W3CDTF">2024-09-20T04:01:56Z</dcterms:modified>
</cp:coreProperties>
</file>