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65" r:id="rId2"/>
    <p:sldId id="367" r:id="rId3"/>
    <p:sldId id="368" r:id="rId4"/>
    <p:sldId id="334" r:id="rId5"/>
    <p:sldId id="3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継承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 err="1"/>
              <a:t>SampleRPG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70C0"/>
                </a:solidFill>
              </a:rPr>
              <a:t>cd ..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err="1">
                <a:solidFill>
                  <a:srgbClr val="0070C0"/>
                </a:solidFill>
              </a:rPr>
              <a:t>mkdir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SampleRPG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cd </a:t>
            </a:r>
            <a:r>
              <a:rPr lang="en-US" altLang="ja-JP" dirty="0" err="1">
                <a:solidFill>
                  <a:srgbClr val="0070C0"/>
                </a:solidFill>
              </a:rPr>
              <a:t>SampleRPG</a:t>
            </a:r>
            <a:endParaRPr lang="en-US" altLang="ja-JP" dirty="0">
              <a:solidFill>
                <a:srgbClr val="0070C0"/>
              </a:solidFill>
            </a:endParaRPr>
          </a:p>
          <a:p>
            <a:r>
              <a:rPr kumimoji="1" lang="en-US" altLang="ja-JP" b="1" dirty="0" err="1"/>
              <a:t>SampleRPG</a:t>
            </a:r>
            <a:r>
              <a:rPr kumimoji="1" lang="ja-JP" altLang="en-US" dirty="0"/>
              <a:t>フォルダ内に </a:t>
            </a:r>
            <a:r>
              <a:rPr kumimoji="1" lang="en-US" altLang="ja-JP" dirty="0" err="1"/>
              <a:t>chara.h</a:t>
            </a:r>
            <a:r>
              <a:rPr lang="en-US" altLang="ja-JP" dirty="0"/>
              <a:t>, chara.cpp,</a:t>
            </a:r>
            <a:r>
              <a:rPr lang="ja-JP" altLang="en-US" dirty="0"/>
              <a:t> </a:t>
            </a:r>
            <a:r>
              <a:rPr lang="en-US" altLang="ja-JP" dirty="0" err="1"/>
              <a:t>player.h</a:t>
            </a:r>
            <a:r>
              <a:rPr lang="en-US" altLang="ja-JP" dirty="0"/>
              <a:t>, player.cpp, main.cpp </a:t>
            </a:r>
            <a:r>
              <a:rPr lang="ja-JP" altLang="en-US" dirty="0"/>
              <a:t>の</a:t>
            </a:r>
            <a:r>
              <a:rPr lang="en-US" altLang="ja-JP" dirty="0"/>
              <a:t>7</a:t>
            </a:r>
            <a:r>
              <a:rPr lang="ja-JP" altLang="en-US" dirty="0"/>
              <a:t>つの</a:t>
            </a:r>
            <a:br>
              <a:rPr lang="en-US" altLang="ja-JP" dirty="0"/>
            </a:br>
            <a:r>
              <a:rPr lang="ja-JP" altLang="en-US" dirty="0"/>
              <a:t>ファイルを作成する</a:t>
            </a:r>
            <a:br>
              <a:rPr lang="en-US" altLang="ja-JP" dirty="0"/>
            </a:br>
            <a:r>
              <a:rPr lang="en-US" altLang="ja-JP" dirty="0">
                <a:solidFill>
                  <a:srgbClr val="0070C0"/>
                </a:solidFill>
              </a:rPr>
              <a:t>copy </a:t>
            </a:r>
            <a:r>
              <a:rPr lang="en-US" altLang="ja-JP" dirty="0" err="1">
                <a:solidFill>
                  <a:srgbClr val="0070C0"/>
                </a:solidFill>
              </a:rPr>
              <a:t>nul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chara.h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copy </a:t>
            </a:r>
            <a:r>
              <a:rPr lang="en-US" altLang="ja-JP" dirty="0" err="1">
                <a:solidFill>
                  <a:srgbClr val="0070C0"/>
                </a:solidFill>
              </a:rPr>
              <a:t>nul</a:t>
            </a:r>
            <a:r>
              <a:rPr lang="en-US" altLang="ja-JP" dirty="0">
                <a:solidFill>
                  <a:srgbClr val="0070C0"/>
                </a:solidFill>
              </a:rPr>
              <a:t> chara.cpp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ja-JP" altLang="en-US" dirty="0">
                <a:solidFill>
                  <a:srgbClr val="0070C0"/>
                </a:solidFill>
              </a:rPr>
              <a:t>（略）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86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継承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 err="1">
                <a:solidFill>
                  <a:srgbClr val="00B050"/>
                </a:solidFill>
              </a:rPr>
              <a:t>chara.h</a:t>
            </a:r>
            <a:r>
              <a:rPr lang="ja-JP" altLang="en-US" dirty="0"/>
              <a:t>に</a:t>
            </a:r>
            <a:r>
              <a:rPr lang="en-US" altLang="ja-JP" dirty="0">
                <a:solidFill>
                  <a:srgbClr val="0070C0"/>
                </a:solidFill>
              </a:rPr>
              <a:t>Chara</a:t>
            </a:r>
            <a:r>
              <a:rPr lang="ja-JP" altLang="en-US" dirty="0">
                <a:solidFill>
                  <a:srgbClr val="0070C0"/>
                </a:solidFill>
              </a:rPr>
              <a:t>クラス</a:t>
            </a:r>
            <a:r>
              <a:rPr lang="ja-JP" altLang="en-US" dirty="0"/>
              <a:t>を定義する</a:t>
            </a:r>
            <a:endParaRPr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protected</a:t>
            </a:r>
            <a:r>
              <a:rPr lang="ja-JP" altLang="en-US" dirty="0"/>
              <a:t>なメンバ変数（すべて</a:t>
            </a:r>
            <a:r>
              <a:rPr lang="en-US" altLang="ja-JP" dirty="0">
                <a:solidFill>
                  <a:srgbClr val="FF0000"/>
                </a:solidFill>
              </a:rPr>
              <a:t>int</a:t>
            </a:r>
            <a:r>
              <a:rPr lang="ja-JP" altLang="en-US" dirty="0"/>
              <a:t>型）</a:t>
            </a:r>
          </a:p>
          <a:p>
            <a:pPr marL="0" indent="0">
              <a:buNone/>
            </a:pPr>
            <a:r>
              <a:rPr lang="ja-JP" altLang="en-US" dirty="0"/>
              <a:t> </a:t>
            </a:r>
            <a:r>
              <a:rPr lang="en-US" altLang="ja-JP" dirty="0" err="1">
                <a:solidFill>
                  <a:srgbClr val="FF00FF"/>
                </a:solidFill>
              </a:rPr>
              <a:t>m_Hp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FF"/>
                </a:solidFill>
              </a:rPr>
              <a:t> </a:t>
            </a:r>
            <a:r>
              <a:rPr lang="en-US" altLang="ja-JP" dirty="0" err="1">
                <a:solidFill>
                  <a:srgbClr val="FF00FF"/>
                </a:solidFill>
              </a:rPr>
              <a:t>m_Atk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FF"/>
                </a:solidFill>
              </a:rPr>
              <a:t> </a:t>
            </a:r>
            <a:r>
              <a:rPr lang="en-US" altLang="ja-JP" dirty="0" err="1">
                <a:solidFill>
                  <a:srgbClr val="FF00FF"/>
                </a:solidFill>
              </a:rPr>
              <a:t>m_Def</a:t>
            </a:r>
            <a:r>
              <a:rPr lang="en-US" altLang="ja-JP" dirty="0">
                <a:solidFill>
                  <a:srgbClr val="FF00FF"/>
                </a:solidFill>
              </a:rPr>
              <a:t> </a:t>
            </a:r>
            <a:r>
              <a:rPr lang="ja-JP" altLang="en-US" dirty="0"/>
              <a:t>を定義する</a:t>
            </a:r>
            <a:endParaRPr lang="en-US" altLang="ja-JP" dirty="0"/>
          </a:p>
          <a:p>
            <a:r>
              <a:rPr lang="ja-JP" altLang="en-US" dirty="0"/>
              <a:t>各メンバ変数に対して、</a:t>
            </a:r>
            <a:r>
              <a:rPr lang="en-US" altLang="ja-JP" dirty="0">
                <a:solidFill>
                  <a:srgbClr val="FF0000"/>
                </a:solidFill>
              </a:rPr>
              <a:t>public</a:t>
            </a:r>
            <a:r>
              <a:rPr lang="ja-JP" altLang="en-US" dirty="0"/>
              <a:t>な</a:t>
            </a:r>
            <a:r>
              <a:rPr lang="ja-JP" altLang="en-US" dirty="0">
                <a:solidFill>
                  <a:srgbClr val="0070C0"/>
                </a:solidFill>
              </a:rPr>
              <a:t>ゲッターを定義</a:t>
            </a:r>
            <a:r>
              <a:rPr lang="ja-JP" altLang="en-US" dirty="0"/>
              <a:t>する（</a:t>
            </a:r>
            <a:r>
              <a:rPr lang="en-US" altLang="ja-JP" dirty="0"/>
              <a:t>※</a:t>
            </a:r>
            <a:r>
              <a:rPr lang="ja-JP" altLang="en-US" dirty="0"/>
              <a:t>セッターは不要）。</a:t>
            </a:r>
          </a:p>
          <a:p>
            <a:r>
              <a:rPr lang="ja-JP" altLang="en-US" dirty="0"/>
              <a:t>コンストラクタは</a:t>
            </a:r>
            <a:r>
              <a:rPr lang="en-US" altLang="ja-JP" dirty="0"/>
              <a:t>3</a:t>
            </a:r>
            <a:r>
              <a:rPr lang="ja-JP" altLang="en-US" dirty="0"/>
              <a:t>つの引数（</a:t>
            </a:r>
            <a:r>
              <a:rPr lang="en-US" altLang="ja-JP" dirty="0" err="1"/>
              <a:t>m_Hp</a:t>
            </a:r>
            <a:r>
              <a:rPr lang="en-US" altLang="ja-JP" dirty="0"/>
              <a:t>, </a:t>
            </a:r>
            <a:r>
              <a:rPr lang="en-US" altLang="ja-JP" dirty="0" err="1"/>
              <a:t>m_Atk</a:t>
            </a:r>
            <a:r>
              <a:rPr lang="en-US" altLang="ja-JP" dirty="0"/>
              <a:t>, </a:t>
            </a:r>
            <a:r>
              <a:rPr lang="en-US" altLang="ja-JP" dirty="0" err="1"/>
              <a:t>m_Def</a:t>
            </a:r>
            <a:r>
              <a:rPr lang="ja-JP" altLang="en-US" dirty="0"/>
              <a:t>）をもち、引数の値をメンバ変数の初期値にする</a:t>
            </a:r>
          </a:p>
          <a:p>
            <a:r>
              <a:rPr lang="ja-JP" altLang="en-US" dirty="0"/>
              <a:t>デフォルトコンストラクタではメンバ変数を</a:t>
            </a:r>
            <a:r>
              <a:rPr lang="en-US" altLang="ja-JP" dirty="0"/>
              <a:t>0</a:t>
            </a:r>
            <a:r>
              <a:rPr lang="ja-JP" altLang="en-US" dirty="0"/>
              <a:t>にする</a:t>
            </a:r>
          </a:p>
          <a:p>
            <a:r>
              <a:rPr lang="ja-JP" altLang="en-US" dirty="0"/>
              <a:t>各関数の内容は</a:t>
            </a:r>
            <a:r>
              <a:rPr lang="en-US" altLang="ja-JP" dirty="0">
                <a:solidFill>
                  <a:srgbClr val="00B050"/>
                </a:solidFill>
              </a:rPr>
              <a:t>chara.cpp</a:t>
            </a:r>
            <a:r>
              <a:rPr lang="ja-JP" altLang="en-US" dirty="0"/>
              <a:t>に記述する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817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継承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 err="1">
                <a:solidFill>
                  <a:srgbClr val="00B050"/>
                </a:solidFill>
              </a:rPr>
              <a:t>player.h</a:t>
            </a:r>
            <a:r>
              <a:rPr lang="ja-JP" altLang="en-US" dirty="0"/>
              <a:t>に</a:t>
            </a:r>
            <a:r>
              <a:rPr lang="en-US" altLang="ja-JP" dirty="0">
                <a:solidFill>
                  <a:srgbClr val="0070C0"/>
                </a:solidFill>
              </a:rPr>
              <a:t>Chara</a:t>
            </a:r>
            <a:r>
              <a:rPr lang="ja-JP" altLang="en-US" dirty="0">
                <a:solidFill>
                  <a:srgbClr val="0070C0"/>
                </a:solidFill>
              </a:rPr>
              <a:t>クラス</a:t>
            </a:r>
            <a:r>
              <a:rPr lang="ja-JP" altLang="en-US" dirty="0"/>
              <a:t>を継承した</a:t>
            </a:r>
            <a:r>
              <a:rPr lang="en-US" altLang="ja-JP" dirty="0">
                <a:solidFill>
                  <a:srgbClr val="0070C0"/>
                </a:solidFill>
              </a:rPr>
              <a:t>Player</a:t>
            </a:r>
            <a:r>
              <a:rPr lang="ja-JP" altLang="en-US" dirty="0">
                <a:solidFill>
                  <a:srgbClr val="0070C0"/>
                </a:solidFill>
              </a:rPr>
              <a:t>クラス</a:t>
            </a:r>
            <a:r>
              <a:rPr lang="ja-JP" altLang="en-US" dirty="0"/>
              <a:t>を定義する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private</a:t>
            </a:r>
            <a:r>
              <a:rPr lang="ja-JP" altLang="en-US" dirty="0"/>
              <a:t>なメンバ変数　</a:t>
            </a:r>
            <a:r>
              <a:rPr lang="en-US" altLang="ja-JP" dirty="0" err="1">
                <a:solidFill>
                  <a:srgbClr val="FF00FF"/>
                </a:solidFill>
              </a:rPr>
              <a:t>m_Sp</a:t>
            </a:r>
            <a:r>
              <a:rPr lang="ja-JP" altLang="en-US" dirty="0"/>
              <a:t>（</a:t>
            </a:r>
            <a:r>
              <a:rPr lang="en-US" altLang="ja-JP" dirty="0">
                <a:solidFill>
                  <a:srgbClr val="FF0000"/>
                </a:solidFill>
              </a:rPr>
              <a:t>int</a:t>
            </a:r>
            <a:r>
              <a:rPr lang="ja-JP" altLang="en-US" dirty="0"/>
              <a:t>型）　を追加で定義</a:t>
            </a:r>
            <a:endParaRPr lang="en-US" altLang="ja-JP" dirty="0"/>
          </a:p>
          <a:p>
            <a:r>
              <a:rPr lang="en-US" altLang="ja-JP" dirty="0"/>
              <a:t>public</a:t>
            </a:r>
            <a:r>
              <a:rPr lang="ja-JP" altLang="en-US" dirty="0"/>
              <a:t>なゲッターも併せて定義する（</a:t>
            </a:r>
            <a:r>
              <a:rPr lang="en-US" altLang="ja-JP" dirty="0"/>
              <a:t>※</a:t>
            </a:r>
            <a:r>
              <a:rPr lang="ja-JP" altLang="en-US" dirty="0"/>
              <a:t>セッター不要）</a:t>
            </a:r>
          </a:p>
          <a:p>
            <a:r>
              <a:rPr lang="ja-JP" altLang="en-US" dirty="0"/>
              <a:t>コンストラクタは、</a:t>
            </a:r>
            <a:r>
              <a:rPr lang="en-US" altLang="ja-JP" dirty="0"/>
              <a:t>4</a:t>
            </a:r>
            <a:r>
              <a:rPr lang="ja-JP" altLang="en-US" dirty="0"/>
              <a:t>つの引数（</a:t>
            </a:r>
            <a:r>
              <a:rPr lang="en-US" altLang="ja-JP" dirty="0" err="1"/>
              <a:t>m_Hp</a:t>
            </a:r>
            <a:r>
              <a:rPr lang="en-US" altLang="ja-JP" dirty="0"/>
              <a:t>, </a:t>
            </a:r>
            <a:r>
              <a:rPr lang="en-US" altLang="ja-JP" dirty="0" err="1"/>
              <a:t>m_Atk</a:t>
            </a:r>
            <a:r>
              <a:rPr lang="en-US" altLang="ja-JP" dirty="0"/>
              <a:t>, </a:t>
            </a:r>
            <a:r>
              <a:rPr lang="en-US" altLang="ja-JP" dirty="0" err="1"/>
              <a:t>m_Def</a:t>
            </a:r>
            <a:r>
              <a:rPr lang="en-US" altLang="ja-JP" dirty="0"/>
              <a:t>, </a:t>
            </a:r>
            <a:r>
              <a:rPr lang="en-US" altLang="ja-JP" dirty="0" err="1"/>
              <a:t>m_Sp</a:t>
            </a:r>
            <a:r>
              <a:rPr lang="ja-JP" altLang="en-US" dirty="0"/>
              <a:t>）をもち、引数の値をメンバ変数の初期値にする</a:t>
            </a:r>
            <a:endParaRPr lang="en-US" altLang="ja-JP" dirty="0"/>
          </a:p>
          <a:p>
            <a:r>
              <a:rPr lang="ja-JP" altLang="en-US" dirty="0"/>
              <a:t>デフォルトコンストラクタはメンバ変数を</a:t>
            </a:r>
            <a:r>
              <a:rPr lang="en-US" altLang="ja-JP" dirty="0"/>
              <a:t>0</a:t>
            </a:r>
            <a:r>
              <a:rPr lang="ja-JP" altLang="en-US" dirty="0"/>
              <a:t>にする</a:t>
            </a:r>
          </a:p>
          <a:p>
            <a:r>
              <a:rPr lang="ja-JP" altLang="en-US" dirty="0"/>
              <a:t>各関数の内容は</a:t>
            </a:r>
            <a:r>
              <a:rPr lang="en-US" altLang="ja-JP" dirty="0">
                <a:solidFill>
                  <a:srgbClr val="00B050"/>
                </a:solidFill>
              </a:rPr>
              <a:t>player.cpp</a:t>
            </a:r>
            <a:r>
              <a:rPr lang="ja-JP" altLang="en-US" dirty="0"/>
              <a:t>に記述する。</a:t>
            </a:r>
            <a:endParaRPr lang="ja-JP" altLang="en-US" dirty="0">
              <a:solidFill>
                <a:srgbClr val="00B050"/>
              </a:solidFill>
            </a:endParaRPr>
          </a:p>
          <a:p>
            <a:endParaRPr lang="ja-JP" altLang="en-US" dirty="0" err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040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継承を使った演習問題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901920" y="1608833"/>
            <a:ext cx="3054041" cy="507831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600" b="1" u="sng" dirty="0" err="1"/>
              <a:t>Chara</a:t>
            </a:r>
            <a:r>
              <a:rPr kumimoji="1" lang="ja-JP" altLang="en-US" sz="3600" b="1" u="sng" dirty="0"/>
              <a:t>クラス</a:t>
            </a:r>
            <a:endParaRPr kumimoji="1" lang="en-US" altLang="ja-JP" sz="3600" b="1" u="sng" dirty="0"/>
          </a:p>
          <a:p>
            <a:r>
              <a:rPr kumimoji="1" lang="en-US" altLang="ja-JP" sz="3600" dirty="0"/>
              <a:t>public: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getHp</a:t>
            </a:r>
            <a:r>
              <a:rPr kumimoji="1" lang="en-US" altLang="ja-JP" sz="3600" dirty="0"/>
              <a:t>()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getAtk</a:t>
            </a:r>
            <a:r>
              <a:rPr kumimoji="1" lang="en-US" altLang="ja-JP" sz="3600" dirty="0"/>
              <a:t>()</a:t>
            </a:r>
            <a:br>
              <a:rPr kumimoji="1" lang="en-US" altLang="ja-JP" sz="3600" dirty="0"/>
            </a:br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getDef</a:t>
            </a:r>
            <a:r>
              <a:rPr kumimoji="1" lang="en-US" altLang="ja-JP" sz="3600" dirty="0"/>
              <a:t>()</a:t>
            </a:r>
          </a:p>
          <a:p>
            <a:r>
              <a:rPr kumimoji="1" lang="en-US" altLang="ja-JP" sz="3600" dirty="0">
                <a:solidFill>
                  <a:srgbClr val="FFFF00"/>
                </a:solidFill>
              </a:rPr>
              <a:t>protected:</a:t>
            </a:r>
          </a:p>
          <a:p>
            <a:r>
              <a:rPr kumimoji="1" lang="en-US" altLang="ja-JP" sz="3600" dirty="0">
                <a:solidFill>
                  <a:srgbClr val="FFFF00"/>
                </a:solidFill>
              </a:rPr>
              <a:t> </a:t>
            </a:r>
            <a:r>
              <a:rPr kumimoji="1" lang="en-US" altLang="ja-JP" sz="3600" dirty="0" err="1">
                <a:solidFill>
                  <a:srgbClr val="FFFF00"/>
                </a:solidFill>
              </a:rPr>
              <a:t>m_Hp</a:t>
            </a:r>
            <a:endParaRPr kumimoji="1" lang="en-US" altLang="ja-JP" sz="3600" dirty="0">
              <a:solidFill>
                <a:srgbClr val="FFFF00"/>
              </a:solidFill>
            </a:endParaRPr>
          </a:p>
          <a:p>
            <a:r>
              <a:rPr kumimoji="1" lang="ja-JP" altLang="en-US" sz="3600" dirty="0">
                <a:solidFill>
                  <a:srgbClr val="FFFF00"/>
                </a:solidFill>
              </a:rPr>
              <a:t>　</a:t>
            </a:r>
            <a:r>
              <a:rPr kumimoji="1" lang="en-US" altLang="ja-JP" sz="3600" dirty="0" err="1">
                <a:solidFill>
                  <a:srgbClr val="FFFF00"/>
                </a:solidFill>
              </a:rPr>
              <a:t>m_Atk</a:t>
            </a:r>
            <a:br>
              <a:rPr kumimoji="1" lang="en-US" altLang="ja-JP" sz="3600" dirty="0">
                <a:solidFill>
                  <a:srgbClr val="FFFF00"/>
                </a:solidFill>
              </a:rPr>
            </a:br>
            <a:r>
              <a:rPr kumimoji="1" lang="en-US" altLang="ja-JP" sz="3600" dirty="0">
                <a:solidFill>
                  <a:srgbClr val="FFFF00"/>
                </a:solidFill>
              </a:rPr>
              <a:t> </a:t>
            </a:r>
            <a:r>
              <a:rPr kumimoji="1" lang="en-US" altLang="ja-JP" sz="3600" dirty="0" err="1">
                <a:solidFill>
                  <a:srgbClr val="FFFF00"/>
                </a:solidFill>
              </a:rPr>
              <a:t>m_Def</a:t>
            </a:r>
            <a:endParaRPr kumimoji="1" lang="ja-JP" altLang="en-US" sz="3600" dirty="0">
              <a:solidFill>
                <a:srgbClr val="FFFF00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4511540" y="1471688"/>
            <a:ext cx="3724501" cy="3151703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225300" y="1001564"/>
              <a:ext cx="3899006" cy="995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u="sng" dirty="0">
                  <a:solidFill>
                    <a:schemeClr val="bg1"/>
                  </a:solidFill>
                </a:rPr>
                <a:t>Player</a:t>
              </a:r>
              <a:r>
                <a:rPr kumimoji="1" lang="ja-JP" altLang="en-US" sz="3600" u="sng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u="sng" dirty="0">
                <a:solidFill>
                  <a:schemeClr val="bg1"/>
                </a:solidFill>
              </a:endParaRPr>
            </a:p>
            <a:p>
              <a:r>
                <a:rPr kumimoji="1" lang="en-US" altLang="ja-JP" sz="3600" dirty="0">
                  <a:solidFill>
                    <a:schemeClr val="bg1"/>
                  </a:solidFill>
                </a:rPr>
                <a:t>public:</a:t>
              </a:r>
            </a:p>
            <a:p>
              <a:r>
                <a:rPr kumimoji="1" lang="en-US" altLang="ja-JP" sz="3600" dirty="0">
                  <a:solidFill>
                    <a:schemeClr val="bg1"/>
                  </a:solidFill>
                </a:rPr>
                <a:t> </a:t>
              </a:r>
              <a:r>
                <a:rPr kumimoji="1" lang="en-US" altLang="ja-JP" sz="3600" dirty="0" err="1">
                  <a:solidFill>
                    <a:schemeClr val="bg1"/>
                  </a:solidFill>
                </a:rPr>
                <a:t>getSp</a:t>
              </a:r>
              <a:r>
                <a:rPr kumimoji="1" lang="en-US" altLang="ja-JP" sz="3600" dirty="0">
                  <a:solidFill>
                    <a:schemeClr val="bg1"/>
                  </a:solidFill>
                </a:rPr>
                <a:t>()</a:t>
              </a:r>
            </a:p>
            <a:p>
              <a:r>
                <a:rPr kumimoji="1" lang="en-US" altLang="ja-JP" sz="3600" dirty="0">
                  <a:solidFill>
                    <a:srgbClr val="FFFF00"/>
                  </a:solidFill>
                </a:rPr>
                <a:t>private:</a:t>
              </a:r>
            </a:p>
            <a:p>
              <a:r>
                <a:rPr kumimoji="1" lang="en-US" altLang="ja-JP" sz="3600" dirty="0">
                  <a:solidFill>
                    <a:srgbClr val="FFFF00"/>
                  </a:solidFill>
                </a:rPr>
                <a:t> </a:t>
              </a:r>
              <a:r>
                <a:rPr kumimoji="1" lang="en-US" altLang="ja-JP" sz="3600" dirty="0" err="1">
                  <a:solidFill>
                    <a:srgbClr val="FFFF00"/>
                  </a:solidFill>
                </a:rPr>
                <a:t>m_Sp</a:t>
              </a:r>
              <a:endParaRPr kumimoji="1" lang="en-US" altLang="ja-JP" sz="3600" dirty="0">
                <a:solidFill>
                  <a:srgbClr val="FFFF00"/>
                </a:solidFill>
              </a:endParaRPr>
            </a:p>
          </p:txBody>
        </p: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4511540" y="4987557"/>
            <a:ext cx="56941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・コンストラクタは２種類必要！</a:t>
            </a:r>
            <a:endParaRPr kumimoji="1" lang="en-US" altLang="ja-JP" sz="3200" dirty="0"/>
          </a:p>
          <a:p>
            <a:br>
              <a:rPr kumimoji="1" lang="en-US" altLang="ja-JP" sz="3200" dirty="0"/>
            </a:br>
            <a:r>
              <a:rPr kumimoji="1" lang="ja-JP" altLang="en-US" sz="3200" dirty="0"/>
              <a:t>・デストラクタは使用しない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60137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412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main.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SampleRPG</a:t>
            </a:r>
            <a:r>
              <a:rPr kumimoji="1" lang="en-US" altLang="ja-JP" dirty="0"/>
              <a:t>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ゴシック" panose="020B0609070205080204" pitchFamily="49" charset="-128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en-US" altLang="ja-JP" sz="20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chara.h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endParaRPr lang="en-US" altLang="ja-JP" sz="20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ゴシック" panose="020B0609070205080204" pitchFamily="49" charset="-128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en-US" altLang="ja-JP" sz="20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player.h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endParaRPr lang="en-US" altLang="ja-JP" sz="20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ゴシック" panose="020B0609070205080204" pitchFamily="49" charset="-128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	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*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</a:t>
            </a:r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(100, 50, 20, 30);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“Player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の状態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”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 </a:t>
            </a:r>
            <a:endParaRPr lang="en-US" altLang="ja-JP" sz="2400" dirty="0">
              <a:solidFill>
                <a:srgbClr val="A31515"/>
              </a:solidFill>
              <a:latin typeface="+mn-ea"/>
            </a:endParaRPr>
          </a:p>
          <a:p>
            <a:r>
              <a:rPr lang="en-US" altLang="ja-JP" sz="2400" dirty="0">
                <a:solidFill>
                  <a:srgbClr val="A31515"/>
                </a:solidFill>
                <a:latin typeface="+mn-ea"/>
                <a:ea typeface="ＭＳ ゴシック" panose="020B0609070205080204" pitchFamily="49" charset="-128"/>
              </a:rPr>
              <a:t>			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HP :”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getHp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</a:t>
            </a:r>
            <a:r>
              <a:rPr lang="ja-JP" altLang="en-US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SP 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getSp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</a:t>
            </a:r>
            <a:r>
              <a:rPr lang="en-US" altLang="ja-JP" sz="24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getAtk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Def:"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getDef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delete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	return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}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DBC634A-A4B7-47A0-9481-79218D28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18" y="0"/>
            <a:ext cx="4766527" cy="343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89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4731</TotalTime>
  <Words>477</Words>
  <Application>Microsoft Office PowerPoint</Application>
  <PresentationFormat>ワイド画面</PresentationFormat>
  <Paragraphs>50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BIZ UDPゴシック</vt:lpstr>
      <vt:lpstr>ＭＳ ゴシック</vt:lpstr>
      <vt:lpstr>0xProto</vt:lpstr>
      <vt:lpstr>Arial</vt:lpstr>
      <vt:lpstr>Office Theme</vt:lpstr>
      <vt:lpstr>継承を使った演習問題</vt:lpstr>
      <vt:lpstr>継承を使った演習問題</vt:lpstr>
      <vt:lpstr>継承を使った演習問題</vt:lpstr>
      <vt:lpstr>継承を使った演習問題</vt:lpstr>
      <vt:lpstr>継承を使った演習問題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kic_gamesoft</cp:lastModifiedBy>
  <cp:revision>182</cp:revision>
  <dcterms:created xsi:type="dcterms:W3CDTF">2024-07-09T01:55:23Z</dcterms:created>
  <dcterms:modified xsi:type="dcterms:W3CDTF">2024-09-24T00:37:41Z</dcterms:modified>
</cp:coreProperties>
</file>