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59" r:id="rId2"/>
    <p:sldId id="360" r:id="rId3"/>
    <p:sldId id="361" r:id="rId4"/>
    <p:sldId id="362" r:id="rId5"/>
    <p:sldId id="363" r:id="rId6"/>
    <p:sldId id="364" r:id="rId7"/>
    <p:sldId id="369" r:id="rId8"/>
    <p:sldId id="370" r:id="rId9"/>
    <p:sldId id="371" r:id="rId10"/>
    <p:sldId id="3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1" d="100"/>
          <a:sy n="81"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en-US" altLang="ja-JP" dirty="0"/>
              <a:t>【</a:t>
            </a:r>
            <a:r>
              <a:rPr lang="ja-JP" altLang="en-US" dirty="0"/>
              <a:t>例</a:t>
            </a:r>
            <a:r>
              <a:rPr lang="en-US" altLang="ja-JP" dirty="0"/>
              <a:t>】</a:t>
            </a:r>
            <a:br>
              <a:rPr lang="en-US" altLang="ja-JP" dirty="0"/>
            </a:br>
            <a:r>
              <a:rPr lang="en-US" altLang="ja-JP" sz="3200" dirty="0">
                <a:solidFill>
                  <a:srgbClr val="0070C0"/>
                </a:solidFill>
              </a:rPr>
              <a:t>template &lt;</a:t>
            </a:r>
            <a:r>
              <a:rPr lang="en-US" altLang="ja-JP" sz="3200" dirty="0" err="1">
                <a:solidFill>
                  <a:srgbClr val="0070C0"/>
                </a:solidFill>
              </a:rPr>
              <a:t>typename</a:t>
            </a:r>
            <a:r>
              <a:rPr lang="en-US" altLang="ja-JP" sz="3200" dirty="0">
                <a:solidFill>
                  <a:srgbClr val="0070C0"/>
                </a:solidFill>
              </a:rPr>
              <a:t> T&gt;</a:t>
            </a:r>
            <a:br>
              <a:rPr lang="en-US" altLang="ja-JP" sz="3200" dirty="0">
                <a:solidFill>
                  <a:srgbClr val="0070C0"/>
                </a:solidFill>
              </a:rPr>
            </a:br>
            <a:r>
              <a:rPr lang="en-US" altLang="ja-JP" sz="3200" dirty="0">
                <a:solidFill>
                  <a:srgbClr val="0070C0"/>
                </a:solidFill>
              </a:rPr>
              <a:t>class </a:t>
            </a:r>
            <a:r>
              <a:rPr lang="en-US" altLang="ja-JP" sz="3200" dirty="0" err="1">
                <a:solidFill>
                  <a:srgbClr val="0070C0"/>
                </a:solidFill>
              </a:rPr>
              <a:t>Kurasu</a:t>
            </a:r>
            <a:r>
              <a:rPr lang="ja-JP" altLang="en-US" sz="3200" dirty="0">
                <a:solidFill>
                  <a:srgbClr val="0070C0"/>
                </a:solidFill>
              </a:rPr>
              <a:t> </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private:</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m_a</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public:</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func</a:t>
            </a:r>
            <a:r>
              <a:rPr lang="en-US" altLang="ja-JP" sz="3200" dirty="0">
                <a:solidFill>
                  <a:srgbClr val="0070C0"/>
                </a:solidFill>
              </a:rPr>
              <a:t>(T a, T b){</a:t>
            </a:r>
            <a:br>
              <a:rPr lang="en-US" altLang="ja-JP" sz="3200" dirty="0">
                <a:solidFill>
                  <a:srgbClr val="0070C0"/>
                </a:solidFill>
              </a:rPr>
            </a:br>
            <a:r>
              <a:rPr lang="en-US" altLang="ja-JP" sz="3200" dirty="0">
                <a:solidFill>
                  <a:srgbClr val="0070C0"/>
                </a:solidFill>
              </a:rPr>
              <a:t>		return a + b;</a:t>
            </a:r>
            <a:br>
              <a:rPr lang="en-US" altLang="ja-JP" sz="3200" dirty="0">
                <a:solidFill>
                  <a:srgbClr val="0070C0"/>
                </a:solidFill>
              </a:rPr>
            </a:br>
            <a:r>
              <a:rPr lang="en-US" altLang="ja-JP" sz="3200" dirty="0">
                <a:solidFill>
                  <a:srgbClr val="0070C0"/>
                </a:solidFill>
              </a:rPr>
              <a:t>	}</a:t>
            </a:r>
            <a:br>
              <a:rPr lang="en-US" altLang="ja-JP" sz="3200" dirty="0">
                <a:solidFill>
                  <a:srgbClr val="0070C0"/>
                </a:solidFill>
              </a:rPr>
            </a:br>
            <a:r>
              <a:rPr lang="en-US" altLang="ja-JP" sz="3200" dirty="0">
                <a:solidFill>
                  <a:srgbClr val="0070C0"/>
                </a:solidFill>
              </a:rPr>
              <a:t>};</a:t>
            </a:r>
          </a:p>
        </p:txBody>
      </p:sp>
      <p:sp>
        <p:nvSpPr>
          <p:cNvPr id="4" name="テキスト ボックス 3">
            <a:extLst>
              <a:ext uri="{FF2B5EF4-FFF2-40B4-BE49-F238E27FC236}">
                <a16:creationId xmlns:a16="http://schemas.microsoft.com/office/drawing/2014/main" id="{A45F8C6B-0403-4016-BC46-CFC48A8074A4}"/>
              </a:ext>
            </a:extLst>
          </p:cNvPr>
          <p:cNvSpPr txBox="1"/>
          <p:nvPr/>
        </p:nvSpPr>
        <p:spPr>
          <a:xfrm>
            <a:off x="7032395" y="2509245"/>
            <a:ext cx="4641014"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int main()</a:t>
            </a:r>
            <a:br>
              <a:rPr kumimoji="1" lang="en-US" altLang="ja-JP" sz="2800" dirty="0"/>
            </a:br>
            <a:r>
              <a:rPr kumimoji="1" lang="en-US" altLang="ja-JP" sz="2800" dirty="0"/>
              <a:t>{</a:t>
            </a:r>
          </a:p>
          <a:p>
            <a:r>
              <a:rPr kumimoji="1" lang="en-US" altLang="ja-JP" sz="2800" dirty="0"/>
              <a:t>  </a:t>
            </a:r>
            <a:r>
              <a:rPr kumimoji="1" lang="en-US" altLang="ja-JP" sz="2800" dirty="0" err="1"/>
              <a:t>Kurasu</a:t>
            </a:r>
            <a:r>
              <a:rPr kumimoji="1" lang="en-US" altLang="ja-JP" sz="2800" dirty="0">
                <a:solidFill>
                  <a:srgbClr val="FF0000"/>
                </a:solidFill>
              </a:rPr>
              <a:t>&lt;int&gt; </a:t>
            </a:r>
            <a:r>
              <a:rPr kumimoji="1" lang="en-US" altLang="ja-JP" sz="2800" dirty="0"/>
              <a:t>k1;</a:t>
            </a:r>
          </a:p>
          <a:p>
            <a:r>
              <a:rPr kumimoji="1" lang="en-US" altLang="ja-JP" sz="2800" dirty="0"/>
              <a:t>  k1.m_a = 2;</a:t>
            </a:r>
          </a:p>
          <a:p>
            <a:r>
              <a:rPr kumimoji="1" lang="en-US" altLang="ja-JP" sz="2800" dirty="0"/>
              <a:t>  k1.func(3,5);</a:t>
            </a:r>
          </a:p>
          <a:p>
            <a:r>
              <a:rPr kumimoji="1" lang="en-US" altLang="ja-JP" sz="2800" dirty="0"/>
              <a:t>  </a:t>
            </a:r>
            <a:r>
              <a:rPr kumimoji="1" lang="en-US" altLang="ja-JP" sz="2800" dirty="0" err="1"/>
              <a:t>Kurasu</a:t>
            </a:r>
            <a:r>
              <a:rPr kumimoji="1" lang="en-US" altLang="ja-JP" sz="2800" dirty="0">
                <a:solidFill>
                  <a:srgbClr val="FF0000"/>
                </a:solidFill>
              </a:rPr>
              <a:t>&lt;string&gt; </a:t>
            </a:r>
            <a:r>
              <a:rPr kumimoji="1" lang="en-US" altLang="ja-JP" sz="2800" dirty="0"/>
              <a:t>k2;</a:t>
            </a:r>
            <a:br>
              <a:rPr kumimoji="1" lang="en-US" altLang="ja-JP" sz="2800" dirty="0"/>
            </a:br>
            <a:r>
              <a:rPr kumimoji="1" lang="en-US" altLang="ja-JP" sz="2800" dirty="0"/>
              <a:t>  k2.m_a = “ABC”</a:t>
            </a:r>
            <a:br>
              <a:rPr kumimoji="1" lang="en-US" altLang="ja-JP" sz="2800" dirty="0"/>
            </a:br>
            <a:r>
              <a:rPr kumimoji="1" lang="en-US" altLang="ja-JP" sz="2800" dirty="0"/>
              <a:t>  </a:t>
            </a:r>
            <a:r>
              <a:rPr kumimoji="1" lang="ja-JP" altLang="en-US" sz="2800" dirty="0"/>
              <a:t>・・・・・</a:t>
            </a:r>
            <a:endParaRPr kumimoji="1" lang="en-US" altLang="ja-JP" sz="2800" dirty="0"/>
          </a:p>
          <a:p>
            <a:r>
              <a:rPr kumimoji="1" lang="en-US" altLang="ja-JP" sz="2800" dirty="0"/>
              <a:t>}</a:t>
            </a:r>
            <a:endParaRPr kumimoji="1" lang="ja-JP" altLang="en-US" sz="2800" dirty="0"/>
          </a:p>
        </p:txBody>
      </p:sp>
    </p:spTree>
    <p:extLst>
      <p:ext uri="{BB962C8B-B14F-4D97-AF65-F5344CB8AC3E}">
        <p14:creationId xmlns:p14="http://schemas.microsoft.com/office/powerpoint/2010/main" val="164924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en-US" altLang="ja-JP" sz="2400" dirty="0" err="1"/>
              <a:t>setValue</a:t>
            </a:r>
            <a:r>
              <a:rPr kumimoji="1" lang="en-US" altLang="ja-JP" sz="2400" dirty="0"/>
              <a:t>…</a:t>
            </a:r>
            <a:br>
              <a:rPr kumimoji="1" lang="en-US" altLang="ja-JP" sz="2400" dirty="0"/>
            </a:br>
            <a:r>
              <a:rPr kumimoji="1" lang="en-US" altLang="ja-JP" sz="2400" dirty="0">
                <a:solidFill>
                  <a:srgbClr val="FF0000"/>
                </a:solidFill>
              </a:rPr>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861949" y="2459181"/>
            <a:ext cx="5359159"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ja-JP" altLang="en-US" sz="2800" dirty="0"/>
              <a:t>をテンプレートを用いて</a:t>
            </a:r>
            <a:endParaRPr kumimoji="1" lang="en-US" altLang="ja-JP" sz="2800" dirty="0"/>
          </a:p>
          <a:p>
            <a:r>
              <a:rPr kumimoji="1" lang="ja-JP" altLang="en-US" sz="2800" dirty="0"/>
              <a:t>書き換える</a:t>
            </a:r>
            <a:br>
              <a:rPr kumimoji="1" lang="en-US" altLang="ja-JP" sz="2800" dirty="0"/>
            </a:br>
            <a:r>
              <a:rPr kumimoji="1" lang="ja-JP" altLang="en-US" sz="2800" dirty="0"/>
              <a:t>メンバ関数の場合は、関数の記述</a:t>
            </a:r>
            <a:endParaRPr kumimoji="1" lang="en-US" altLang="ja-JP" sz="2800" dirty="0"/>
          </a:p>
          <a:p>
            <a:r>
              <a:rPr kumimoji="1" lang="ja-JP" altLang="en-US" sz="2800" dirty="0"/>
              <a:t>もヘッダファイルで行う</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calc.h</a:t>
            </a:r>
            <a:r>
              <a:rPr kumimoji="1" lang="en-US" altLang="ja-JP" sz="2400" dirty="0"/>
              <a:t>"</a:t>
            </a:r>
          </a:p>
          <a:p>
            <a:r>
              <a:rPr kumimoji="1" lang="en-US" altLang="ja-JP" sz="2400" dirty="0"/>
              <a:t>Calc::Calc() : </a:t>
            </a:r>
            <a:r>
              <a:rPr kumimoji="1" lang="en-US" altLang="ja-JP" sz="2400" dirty="0" err="1"/>
              <a:t>m_a</a:t>
            </a:r>
            <a:r>
              <a:rPr kumimoji="1" lang="en-US" altLang="ja-JP" sz="2400" dirty="0"/>
              <a:t>(0), </a:t>
            </a:r>
            <a:r>
              <a:rPr kumimoji="1" lang="en-US" altLang="ja-JP" sz="2400" dirty="0" err="1"/>
              <a:t>m_b</a:t>
            </a:r>
            <a:r>
              <a:rPr kumimoji="1" lang="en-US" altLang="ja-JP" sz="2400" dirty="0"/>
              <a:t>(0) {}</a:t>
            </a:r>
          </a:p>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dirty="0"/>
              <a:t>void Calc::</a:t>
            </a:r>
            <a:r>
              <a:rPr kumimoji="1" lang="en-US" altLang="ja-JP" sz="2400" dirty="0" err="1"/>
              <a:t>setValue</a:t>
            </a:r>
            <a:r>
              <a:rPr kumimoji="1" lang="en-US" altLang="ja-JP" sz="2400" dirty="0"/>
              <a:t>(int a, int b) {</a:t>
            </a:r>
          </a:p>
          <a:p>
            <a:r>
              <a:rPr kumimoji="1" lang="en-US" altLang="ja-JP" sz="2400" dirty="0"/>
              <a:t>	</a:t>
            </a:r>
            <a:r>
              <a:rPr kumimoji="1" lang="en-US" altLang="ja-JP" sz="2400" dirty="0" err="1"/>
              <a:t>m_a</a:t>
            </a:r>
            <a:r>
              <a:rPr kumimoji="1" lang="en-US" altLang="ja-JP" sz="2400" dirty="0"/>
              <a:t> = a;</a:t>
            </a:r>
          </a:p>
          <a:p>
            <a:r>
              <a:rPr kumimoji="1" lang="en-US" altLang="ja-JP" sz="2400" dirty="0"/>
              <a:t>	</a:t>
            </a:r>
            <a:r>
              <a:rPr kumimoji="1" lang="en-US" altLang="ja-JP" sz="2400" dirty="0" err="1"/>
              <a:t>m_b</a:t>
            </a:r>
            <a:r>
              <a:rPr kumimoji="1" lang="en-US" altLang="ja-JP" sz="2400" dirty="0"/>
              <a:t> = b;</a:t>
            </a:r>
          </a:p>
          <a:p>
            <a:r>
              <a:rPr kumimoji="1" lang="en-US" altLang="ja-JP" sz="2400" dirty="0"/>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4826948" y="4741714"/>
            <a:ext cx="611417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ヘッダファイルで処理を記述したので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T </a:t>
            </a:r>
            <a:r>
              <a:rPr lang="ja-JP" altLang="en-US" dirty="0">
                <a:solidFill>
                  <a:srgbClr val="FF0000"/>
                </a:solidFill>
              </a:rPr>
              <a:t>関数名</a:t>
            </a:r>
            <a:r>
              <a:rPr lang="en-US" altLang="ja-JP" dirty="0">
                <a:solidFill>
                  <a:srgbClr val="FF0000"/>
                </a:solidFill>
              </a:rPr>
              <a:t>(T </a:t>
            </a:r>
            <a:r>
              <a:rPr lang="ja-JP" altLang="en-US" dirty="0">
                <a:solidFill>
                  <a:srgbClr val="FF0000"/>
                </a:solidFill>
              </a:rPr>
              <a:t>引数</a:t>
            </a:r>
            <a:r>
              <a:rPr lang="en-US" altLang="ja-JP" dirty="0">
                <a:solidFill>
                  <a:srgbClr val="FF0000"/>
                </a:solidFill>
              </a:rPr>
              <a:t>1, T </a:t>
            </a:r>
            <a:r>
              <a:rPr lang="ja-JP" altLang="en-US" dirty="0">
                <a:solidFill>
                  <a:srgbClr val="FF0000"/>
                </a:solidFill>
              </a:rPr>
              <a:t>引数</a:t>
            </a:r>
            <a:r>
              <a:rPr lang="en-US" altLang="ja-JP" dirty="0">
                <a:solidFill>
                  <a:srgbClr val="FF0000"/>
                </a:solidFill>
              </a:rPr>
              <a:t>2,</a:t>
            </a:r>
            <a:r>
              <a:rPr lang="ja-JP" altLang="en-US" dirty="0">
                <a:solidFill>
                  <a:srgbClr val="FF0000"/>
                </a:solidFill>
              </a:rPr>
              <a:t>・・・</a:t>
            </a:r>
            <a:r>
              <a:rPr lang="en-US" altLang="ja-JP" dirty="0">
                <a:solidFill>
                  <a:srgbClr val="FF0000"/>
                </a:solidFill>
              </a:rPr>
              <a:t>)</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r>
              <a:rPr lang="ja-JP" altLang="en-US" dirty="0">
                <a:solidFill>
                  <a:srgbClr val="0070C0"/>
                </a:solidFill>
              </a:rPr>
              <a:t>・・・</a:t>
            </a:r>
            <a:r>
              <a:rPr lang="en-US" altLang="ja-JP" dirty="0">
                <a:solidFill>
                  <a:srgbClr val="0070C0"/>
                </a:solidFill>
              </a:rPr>
              <a:t>)</a:t>
            </a:r>
            <a:endParaRPr lang="en-US" altLang="ja-JP" sz="3200" dirty="0">
              <a:solidFill>
                <a:srgbClr val="0070C0"/>
              </a:solidFill>
            </a:endParaRPr>
          </a:p>
        </p:txBody>
      </p:sp>
    </p:spTree>
    <p:extLst>
      <p:ext uri="{BB962C8B-B14F-4D97-AF65-F5344CB8AC3E}">
        <p14:creationId xmlns:p14="http://schemas.microsoft.com/office/powerpoint/2010/main" val="424775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引数の型を複数もつテンプレート関数も定義可能</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T</a:t>
            </a:r>
            <a:r>
              <a:rPr lang="en-US" altLang="ja-JP" dirty="0">
                <a:solidFill>
                  <a:srgbClr val="FF0000"/>
                </a:solidFill>
              </a:rPr>
              <a:t>, </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U</a:t>
            </a:r>
            <a:r>
              <a:rPr lang="en-US" altLang="ja-JP" dirty="0">
                <a:solidFill>
                  <a:srgbClr val="FF0000"/>
                </a:solidFill>
              </a:rPr>
              <a:t>&gt;</a:t>
            </a:r>
            <a:br>
              <a:rPr lang="en-US" altLang="ja-JP" dirty="0">
                <a:solidFill>
                  <a:srgbClr val="FF0000"/>
                </a:solidFill>
              </a:rPr>
            </a:br>
            <a:r>
              <a:rPr lang="en-US" altLang="ja-JP" b="1" dirty="0">
                <a:solidFill>
                  <a:srgbClr val="FF0000"/>
                </a:solidFill>
              </a:rPr>
              <a:t>auto</a:t>
            </a:r>
            <a:r>
              <a:rPr lang="en-US" altLang="ja-JP" dirty="0">
                <a:solidFill>
                  <a:srgbClr val="FF0000"/>
                </a:solidFill>
              </a:rPr>
              <a:t> </a:t>
            </a:r>
            <a:r>
              <a:rPr lang="ja-JP" altLang="en-US" dirty="0">
                <a:solidFill>
                  <a:srgbClr val="FF0000"/>
                </a:solidFill>
              </a:rPr>
              <a:t>関数名</a:t>
            </a:r>
            <a:r>
              <a:rPr lang="en-US" altLang="ja-JP" dirty="0">
                <a:solidFill>
                  <a:srgbClr val="FF0000"/>
                </a:solidFill>
              </a:rPr>
              <a:t>(</a:t>
            </a:r>
            <a:r>
              <a:rPr lang="en-US" altLang="ja-JP" b="1" dirty="0">
                <a:solidFill>
                  <a:srgbClr val="FF0000"/>
                </a:solidFill>
              </a:rPr>
              <a:t>T</a:t>
            </a:r>
            <a:r>
              <a:rPr lang="en-US" altLang="ja-JP" dirty="0">
                <a:solidFill>
                  <a:srgbClr val="FF0000"/>
                </a:solidFill>
              </a:rPr>
              <a:t> </a:t>
            </a:r>
            <a:r>
              <a:rPr lang="ja-JP" altLang="en-US" dirty="0">
                <a:solidFill>
                  <a:srgbClr val="FF0000"/>
                </a:solidFill>
              </a:rPr>
              <a:t>引数</a:t>
            </a:r>
            <a:r>
              <a:rPr lang="en-US" altLang="ja-JP" dirty="0">
                <a:solidFill>
                  <a:srgbClr val="FF0000"/>
                </a:solidFill>
              </a:rPr>
              <a:t>1, </a:t>
            </a:r>
            <a:r>
              <a:rPr lang="en-US" altLang="ja-JP" b="1" dirty="0">
                <a:solidFill>
                  <a:srgbClr val="FF0000"/>
                </a:solidFill>
              </a:rPr>
              <a:t>U</a:t>
            </a:r>
            <a:r>
              <a:rPr lang="en-US" altLang="ja-JP" dirty="0">
                <a:solidFill>
                  <a:srgbClr val="FF0000"/>
                </a:solidFill>
              </a:rPr>
              <a:t> </a:t>
            </a:r>
            <a:r>
              <a:rPr lang="ja-JP" altLang="en-US" dirty="0">
                <a:solidFill>
                  <a:srgbClr val="FF0000"/>
                </a:solidFill>
              </a:rPr>
              <a:t>引数</a:t>
            </a:r>
            <a:r>
              <a:rPr lang="en-US" altLang="ja-JP" dirty="0">
                <a:solidFill>
                  <a:srgbClr val="FF0000"/>
                </a:solidFill>
              </a:rPr>
              <a:t>2)</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endParaRPr lang="en-US" altLang="ja-JP" sz="3200" dirty="0">
              <a:solidFill>
                <a:srgbClr val="0070C0"/>
              </a:solidFill>
            </a:endParaRPr>
          </a:p>
        </p:txBody>
      </p:sp>
    </p:spTree>
    <p:extLst>
      <p:ext uri="{BB962C8B-B14F-4D97-AF65-F5344CB8AC3E}">
        <p14:creationId xmlns:p14="http://schemas.microsoft.com/office/powerpoint/2010/main" val="249599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ja-JP" altLang="en-US" dirty="0"/>
              <a:t>クラス定義についてもテンプレートを用いることができる</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class </a:t>
            </a:r>
            <a:r>
              <a:rPr lang="ja-JP" altLang="en-US" dirty="0">
                <a:solidFill>
                  <a:srgbClr val="FF0000"/>
                </a:solidFill>
              </a:rPr>
              <a:t>クラス名 </a:t>
            </a:r>
            <a:r>
              <a:rPr lang="en-US" altLang="ja-JP" dirty="0">
                <a:solidFill>
                  <a:srgbClr val="FF0000"/>
                </a:solidFill>
              </a:rPr>
              <a:t>{</a:t>
            </a:r>
            <a:br>
              <a:rPr lang="en-US" altLang="ja-JP" dirty="0">
                <a:solidFill>
                  <a:srgbClr val="FF0000"/>
                </a:solidFill>
              </a:rPr>
            </a:br>
            <a:r>
              <a:rPr lang="en-US" altLang="ja-JP" dirty="0">
                <a:solidFill>
                  <a:srgbClr val="FF0000"/>
                </a:solidFill>
              </a:rPr>
              <a:t>};</a:t>
            </a:r>
            <a:endParaRPr lang="en-US" altLang="ja-JP" sz="3200" dirty="0">
              <a:solidFill>
                <a:srgbClr val="0070C0"/>
              </a:solidFill>
            </a:endParaRPr>
          </a:p>
        </p:txBody>
      </p:sp>
    </p:spTree>
    <p:extLst>
      <p:ext uri="{BB962C8B-B14F-4D97-AF65-F5344CB8AC3E}">
        <p14:creationId xmlns:p14="http://schemas.microsoft.com/office/powerpoint/2010/main" val="372334230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4785</TotalTime>
  <Words>959</Words>
  <Application>Microsoft Office PowerPoint</Application>
  <PresentationFormat>ワイド画面</PresentationFormat>
  <Paragraphs>102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BIZ UDPゴシック</vt:lpstr>
      <vt:lpstr>0xProto</vt:lpstr>
      <vt:lpstr>Arial</vt:lpstr>
      <vt:lpstr>Office Theme</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186</cp:revision>
  <dcterms:created xsi:type="dcterms:W3CDTF">2024-07-09T01:55:23Z</dcterms:created>
  <dcterms:modified xsi:type="dcterms:W3CDTF">2024-09-24T01:31:44Z</dcterms:modified>
</cp:coreProperties>
</file>