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　</a:t>
            </a:r>
            <a:r>
              <a:rPr lang="ja-JP" altLang="en-US" sz="3000" dirty="0">
                <a:solidFill>
                  <a:srgbClr val="00B0F0"/>
                </a:solidFill>
              </a:rPr>
              <a:t>（以下略）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子クラスのデストラクタ実行後に</a:t>
            </a:r>
            <a:br>
              <a:rPr lang="en-US" altLang="ja-JP" u="sng" dirty="0"/>
            </a:br>
            <a:r>
              <a:rPr lang="ja-JP" altLang="en-US" u="sng" dirty="0"/>
              <a:t>親クラスのデストラクタが実行される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子クラスのデストラクタで終了時処理に処理漏れ</a:t>
            </a:r>
            <a:br>
              <a:rPr lang="en-US" altLang="ja-JP" dirty="0"/>
            </a:br>
            <a:r>
              <a:rPr lang="ja-JP" altLang="en-US" dirty="0"/>
              <a:t>があった際、親クラスのデストラクタでカバーが</a:t>
            </a:r>
            <a:br>
              <a:rPr lang="en-US" altLang="ja-JP" dirty="0"/>
            </a:br>
            <a:r>
              <a:rPr lang="ja-JP" altLang="en-US" dirty="0"/>
              <a:t>できる利点がある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Father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Father()</a:t>
            </a:r>
          </a:p>
          <a:p>
            <a:pPr algn="ctr"/>
            <a:r>
              <a:rPr kumimoji="1" lang="en-US" altLang="ja-JP" sz="2400" dirty="0"/>
              <a:t>~Father()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Mother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Mother()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~Mother()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Son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Son()</a:t>
            </a:r>
          </a:p>
          <a:p>
            <a:pPr algn="ctr"/>
            <a:r>
              <a:rPr kumimoji="1" lang="en-US" altLang="ja-JP" sz="2400" dirty="0"/>
              <a:t>~Son()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Daughter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Daughter()</a:t>
            </a:r>
          </a:p>
          <a:p>
            <a:pPr algn="ctr"/>
            <a:r>
              <a:rPr kumimoji="1" lang="en-US" altLang="ja-JP" sz="2400" dirty="0"/>
              <a:t>~Daughter 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23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~Son()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~Daughter()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 dirty="0"/>
              <a:t>~Mother()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4723</TotalTime>
  <Words>3458</Words>
  <Application>Microsoft Office PowerPoint</Application>
  <PresentationFormat>ワイド画面</PresentationFormat>
  <Paragraphs>462</Paragraphs>
  <Slides>41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6" baseType="lpstr">
      <vt:lpstr>BIZ UDPゴシック</vt:lpstr>
      <vt:lpstr>ＭＳ 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176</cp:revision>
  <dcterms:created xsi:type="dcterms:W3CDTF">2024-07-09T01:55:23Z</dcterms:created>
  <dcterms:modified xsi:type="dcterms:W3CDTF">2024-09-24T00:27:31Z</dcterms:modified>
</cp:coreProperties>
</file>