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3" r:id="rId21"/>
    <p:sldId id="432" r:id="rId22"/>
    <p:sldId id="4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/>
              <a:t>PracMap2</a:t>
            </a:r>
            <a:r>
              <a:rPr kumimoji="1" lang="ja-JP" altLang="en-US"/>
              <a:t>フォルダ内</a:t>
            </a:r>
            <a:r>
              <a:rPr kumimoji="1" lang="ja-JP" altLang="en-US" dirty="0"/>
              <a:t>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399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454716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/>
              <a:t>Name: Slime, HP: 10, </a:t>
            </a:r>
            <a:r>
              <a:rPr lang="en-US" altLang="ja-JP" dirty="0" err="1"/>
              <a:t>Atk</a:t>
            </a:r>
            <a:r>
              <a:rPr lang="en-US" altLang="ja-JP" dirty="0"/>
              <a:t>: 5, Def: 8</a:t>
            </a:r>
            <a:br>
              <a:rPr lang="en-US" altLang="ja-JP" dirty="0"/>
            </a:br>
            <a:r>
              <a:rPr lang="en-US" altLang="ja-JP" dirty="0"/>
              <a:t>Name: Wolf,  HP: 20, Atk:30, Def: 1</a:t>
            </a:r>
            <a:br>
              <a:rPr lang="en-US" altLang="ja-JP" dirty="0"/>
            </a:br>
            <a:r>
              <a:rPr lang="en-US" altLang="ja-JP" dirty="0"/>
              <a:t>Name: </a:t>
            </a:r>
            <a:r>
              <a:rPr lang="en-US" altLang="ja-JP" dirty="0" err="1"/>
              <a:t>Spider,HP</a:t>
            </a:r>
            <a:r>
              <a:rPr lang="en-US" altLang="ja-JP" dirty="0"/>
              <a:t>: 30, </a:t>
            </a:r>
            <a:r>
              <a:rPr lang="en-US" altLang="ja-JP" err="1"/>
              <a:t>Atk</a:t>
            </a:r>
            <a:r>
              <a:rPr lang="en-US" altLang="ja-JP"/>
              <a:t>:15, </a:t>
            </a:r>
            <a:r>
              <a:rPr lang="en-US" altLang="ja-JP" dirty="0"/>
              <a:t>Def: 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5672</TotalTime>
  <Words>2030</Words>
  <Application>Microsoft Office PowerPoint</Application>
  <PresentationFormat>ワイド画面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BIZ UDPゴシック</vt:lpstr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250</cp:revision>
  <dcterms:created xsi:type="dcterms:W3CDTF">2024-07-09T01:55:23Z</dcterms:created>
  <dcterms:modified xsi:type="dcterms:W3CDTF">2024-10-28T03:13:18Z</dcterms:modified>
</cp:coreProperties>
</file>