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06" r:id="rId5"/>
    <p:sldId id="505" r:id="rId6"/>
    <p:sldId id="507" r:id="rId7"/>
    <p:sldId id="508" r:id="rId8"/>
    <p:sldId id="509" r:id="rId9"/>
    <p:sldId id="510" r:id="rId10"/>
    <p:sldId id="511" r:id="rId11"/>
    <p:sldId id="512" r:id="rId12"/>
    <p:sldId id="513" r:id="rId13"/>
    <p:sldId id="514" r:id="rId14"/>
    <p:sldId id="516" r:id="rId15"/>
    <p:sldId id="517" r:id="rId16"/>
    <p:sldId id="518" r:id="rId17"/>
    <p:sldId id="519" r:id="rId18"/>
    <p:sldId id="520" r:id="rId19"/>
    <p:sldId id="526" r:id="rId20"/>
    <p:sldId id="521" r:id="rId21"/>
    <p:sldId id="522" r:id="rId22"/>
    <p:sldId id="523" r:id="rId23"/>
    <p:sldId id="524" r:id="rId24"/>
    <p:sldId id="525" r:id="rId25"/>
    <p:sldId id="527" r:id="rId26"/>
    <p:sldId id="528" r:id="rId27"/>
    <p:sldId id="529" r:id="rId28"/>
    <p:sldId id="53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55" d="100"/>
          <a:sy n="55"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br>
            <a:br>
              <a:rPr lang="en-US" altLang="ja-JP" dirty="0"/>
            </a:b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まず最初に、壁とパドルとボールだけの状態でボールの反射がうまくできるかを確認する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②パドル</a:t>
            </a:r>
            <a:r>
              <a:rPr kumimoji="1" lang="en-US" altLang="ja-JP" dirty="0"/>
              <a:t>	…	60×10</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を持つ</a:t>
            </a:r>
            <a:br>
              <a:rPr kumimoji="1" lang="en-US" altLang="ja-JP" dirty="0"/>
            </a:br>
            <a:br>
              <a:rPr lang="en-US" altLang="ja-JP" dirty="0"/>
            </a:br>
            <a:r>
              <a:rPr lang="ja-JP" altLang="en-US" dirty="0"/>
              <a:t>③壁</a:t>
            </a:r>
            <a:r>
              <a:rPr lang="en-US" altLang="ja-JP" dirty="0"/>
              <a:t>		…	</a:t>
            </a:r>
            <a:r>
              <a:rPr lang="ja-JP" altLang="en-US" dirty="0"/>
              <a:t>シーンサイズ</a:t>
            </a:r>
            <a:r>
              <a:rPr lang="en-US" altLang="ja-JP" dirty="0"/>
              <a:t>800x600</a:t>
            </a:r>
            <a:endParaRPr kumimoji="1" lang="en-US" altLang="ja-JP" dirty="0"/>
          </a:p>
        </p:txBody>
      </p:sp>
    </p:spTree>
    <p:extLst>
      <p:ext uri="{BB962C8B-B14F-4D97-AF65-F5344CB8AC3E}">
        <p14:creationId xmlns:p14="http://schemas.microsoft.com/office/powerpoint/2010/main" val="12527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8BD2-D2BC-4321-BCDE-F670D6C154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5423B34-AD0E-9EDF-8403-F555D7FCC8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E9BA87-35C2-903E-65D7-FB77D6BF1C08}"/>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92F8CBD-1694-3C51-5DA5-D571B433A23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3583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8718D-1BC5-FFC1-95ED-FE8943A59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3E162D-DEAE-F037-56E2-CE5CBEC0E965}"/>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88137291-AA7B-C90B-161B-A818E9C0983D}"/>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latin typeface="ＭＳ ゴシック" panose="020B0609070205080204" pitchFamily="49" charset="-128"/>
                <a:ea typeface="ＭＳ ゴシック" panose="020B0609070205080204" pitchFamily="49" charset="-128"/>
              </a:rPr>
              <a:t>すべてのブロックを描画する</a:t>
            </a:r>
            <a:endParaRPr lang="ja-JP" altLang="en-US" sz="24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s-ES" altLang="ja-JP" sz="2400" dirty="0">
                <a:solidFill>
                  <a:srgbClr val="0000FF"/>
                </a:solidFill>
                <a:highlight>
                  <a:srgbClr val="FFFFFF"/>
                </a:highlight>
                <a:ea typeface="ＭＳ ゴシック" panose="020B0609070205080204" pitchFamily="49" charset="-128"/>
              </a:rPr>
              <a:t>  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p>
          <a:p>
            <a:pPr marL="0" indent="0">
              <a:buNone/>
            </a:pPr>
            <a:r>
              <a:rPr lang="en-US" altLang="ja-JP" sz="2400" dirty="0">
                <a:solidFill>
                  <a:srgbClr val="0000FF"/>
                </a:solidFill>
                <a:highlight>
                  <a:srgbClr val="FFFFFF"/>
                </a:highlight>
                <a:ea typeface="ＭＳ ゴシック" panose="020B0609070205080204" pitchFamily="49" charset="-128"/>
              </a:rPr>
              <a:t>    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//1px </a:t>
            </a:r>
            <a:r>
              <a:rPr lang="ja-JP" altLang="en-US" sz="2400" dirty="0">
                <a:solidFill>
                  <a:srgbClr val="008000"/>
                </a:solidFill>
                <a:highlight>
                  <a:srgbClr val="FFFFFF"/>
                </a:highlight>
                <a:ea typeface="ＭＳ ゴシック" panose="020B0609070205080204" pitchFamily="49" charset="-128"/>
              </a:rPr>
              <a:t>縮ませることで境界線をわかりやすくする</a:t>
            </a: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endParaRPr lang="en-US" altLang="ja-JP" sz="18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9605E552-8FD0-9C53-F72B-03EA47D6CD0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1957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スクリーンの上下左右の</a:t>
            </a:r>
            <a:br>
              <a:rPr lang="en-US" altLang="ja-JP" dirty="0"/>
            </a:br>
            <a:r>
              <a:rPr lang="ja-JP" altLang="en-US" dirty="0"/>
              <a:t>壁やパドルで跳ね返る</a:t>
            </a:r>
            <a:br>
              <a:rPr lang="en-US" altLang="ja-JP" dirty="0"/>
            </a:br>
            <a:r>
              <a:rPr lang="ja-JP" altLang="en-US" dirty="0"/>
              <a:t>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Tree>
    <p:extLst>
      <p:ext uri="{BB962C8B-B14F-4D97-AF65-F5344CB8AC3E}">
        <p14:creationId xmlns:p14="http://schemas.microsoft.com/office/powerpoint/2010/main" val="31549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endPar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2B91AF"/>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ブロックを順にチェック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-&gt;intersects(ball))</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ブロックとボールが交差？</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ブロックの上辺、または底辺と交差していたら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a:t>
            </a:r>
            <a:r>
              <a:rPr lang="ja-JP" altLang="en-US" sz="2200">
                <a:solidFill>
                  <a:srgbClr val="008000"/>
                </a:solidFill>
                <a:highlight>
                  <a:srgbClr val="FFFFFF"/>
                </a:highlight>
                <a:latin typeface="ＭＳ ゴシック" panose="020B0609070205080204" pitchFamily="49" charset="-128"/>
                <a:ea typeface="ＭＳ ゴシック" panose="020B0609070205080204" pitchFamily="49" charset="-128"/>
              </a:rPr>
              <a:t>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オープンソースで開発されているため、誰もが開発に</a:t>
            </a:r>
            <a:br>
              <a:rPr lang="en-US" altLang="ja-JP" dirty="0"/>
            </a:br>
            <a:r>
              <a:rPr lang="ja-JP" altLang="en-US" dirty="0"/>
              <a:t>参加できる</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9311</TotalTime>
  <Words>2144</Words>
  <Application>Microsoft Office PowerPoint</Application>
  <PresentationFormat>ワイド画面</PresentationFormat>
  <Paragraphs>127</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-apple-system</vt:lpstr>
      <vt:lpstr>BIZ UDPゴシック</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370</cp:revision>
  <dcterms:created xsi:type="dcterms:W3CDTF">2024-07-09T01:55:23Z</dcterms:created>
  <dcterms:modified xsi:type="dcterms:W3CDTF">2024-12-20T06:04:42Z</dcterms:modified>
</cp:coreProperties>
</file>