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32" r:id="rId35"/>
    <p:sldId id="425" r:id="rId36"/>
    <p:sldId id="426" r:id="rId37"/>
    <p:sldId id="427" r:id="rId38"/>
    <p:sldId id="429" r:id="rId39"/>
    <p:sldId id="430" r:id="rId40"/>
    <p:sldId id="373" r:id="rId41"/>
    <p:sldId id="34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間違ったファイル名の場合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ja-JP" altLang="en-US" sz="2800" dirty="0"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ea typeface="ＭＳ ゴシック" panose="020B0609070205080204" pitchFamily="49" charset="-128"/>
              </a:rPr>
              <a:t>();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E74D75A-A1B6-F3A9-6E28-83275BEFB19D}"/>
              </a:ext>
            </a:extLst>
          </p:cNvPr>
          <p:cNvSpPr/>
          <p:nvPr/>
        </p:nvSpPr>
        <p:spPr>
          <a:xfrm>
            <a:off x="625002" y="59951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配列を二次元配列にすれば複数行の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ファイルを読み込んで格納することができる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・・・が、すべての要素が文字列（数字も文字列）として格納されてしまう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配列を二次元配列にすれば複数行の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ファイルを読み込んで格納することができる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・・・が、すべての要素が文字列（数字も文字列）として格納されてしまう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整数なのに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文字列になる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デフォルトコンストラクタ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文字列型一次元配列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一時的に配列に保管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B330EDC-1925-7D21-CCFB-CACFCC4E5BE6}"/>
              </a:ext>
            </a:extLst>
          </p:cNvPr>
          <p:cNvSpPr/>
          <p:nvPr/>
        </p:nvSpPr>
        <p:spPr>
          <a:xfrm>
            <a:off x="621754" y="245606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CE859A-9174-75E5-2D4A-6A7D1D8C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E4DD6-9C91-640E-2FFB-E2267576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88EE7-3D19-0E85-E0DB-C4343DD9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9D22FC-0113-F758-5D0A-95F974C91C16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B18A343-9C55-2D16-CAF3-03E7FC62264F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574386A-7A8B-3041-3764-473949D59F1B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B933844-ED7B-36F3-5ED3-15939E167A1C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5308B5F-3E43-C18A-69F3-7421DB72F4FE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33D2DE9-209D-F877-0C77-F04B1A3842C4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A4120A2-E091-25DB-FE3A-DD7A45D23EA1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C5A76E-EB8C-A7D3-A5C2-0B71BDC0AB85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E52FF7D-902B-1A2E-151A-FC0C8C72D62F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BCE821-ABDF-13BD-7C8A-F7A697785DFD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451A70B-6450-4D14-C343-B6637BD0CDCC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23DFA02-C2E3-7CE2-8E85-8D280057EDAD}"/>
              </a:ext>
            </a:extLst>
          </p:cNvPr>
          <p:cNvCxnSpPr>
            <a:cxnSpLocks/>
          </p:cNvCxnSpPr>
          <p:nvPr/>
        </p:nvCxnSpPr>
        <p:spPr>
          <a:xfrm>
            <a:off x="1321817" y="2571536"/>
            <a:ext cx="2093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3E5397A-143E-AD85-2706-71771578C931}"/>
              </a:ext>
            </a:extLst>
          </p:cNvPr>
          <p:cNvCxnSpPr>
            <a:cxnSpLocks/>
          </p:cNvCxnSpPr>
          <p:nvPr/>
        </p:nvCxnSpPr>
        <p:spPr>
          <a:xfrm>
            <a:off x="1318578" y="2661371"/>
            <a:ext cx="2096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F60EAED-9CFB-D15F-194B-142EC17DC8CF}"/>
              </a:ext>
            </a:extLst>
          </p:cNvPr>
          <p:cNvCxnSpPr>
            <a:cxnSpLocks/>
          </p:cNvCxnSpPr>
          <p:nvPr/>
        </p:nvCxnSpPr>
        <p:spPr>
          <a:xfrm>
            <a:off x="1599723" y="6542901"/>
            <a:ext cx="1094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D79912E-F6A1-0A23-99BC-F90321DAE7D0}"/>
              </a:ext>
            </a:extLst>
          </p:cNvPr>
          <p:cNvCxnSpPr>
            <a:cxnSpLocks/>
          </p:cNvCxnSpPr>
          <p:nvPr/>
        </p:nvCxnSpPr>
        <p:spPr>
          <a:xfrm>
            <a:off x="1596484" y="6632736"/>
            <a:ext cx="1098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BF90DA6-CAF3-9C76-F9FA-5173BF4758BA}"/>
              </a:ext>
            </a:extLst>
          </p:cNvPr>
          <p:cNvSpPr/>
          <p:nvPr/>
        </p:nvSpPr>
        <p:spPr>
          <a:xfrm>
            <a:off x="621754" y="64782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5501421-9D32-5DE1-6570-6A84FCBBD02D}"/>
              </a:ext>
            </a:extLst>
          </p:cNvPr>
          <p:cNvSpPr/>
          <p:nvPr/>
        </p:nvSpPr>
        <p:spPr>
          <a:xfrm>
            <a:off x="621754" y="245606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543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2864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28849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1136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368234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4980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::out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6837</TotalTime>
  <Words>3617</Words>
  <Application>Microsoft Office PowerPoint</Application>
  <PresentationFormat>ワイド画面</PresentationFormat>
  <Paragraphs>328</Paragraphs>
  <Slides>41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283</cp:revision>
  <dcterms:created xsi:type="dcterms:W3CDTF">2024-07-09T01:55:23Z</dcterms:created>
  <dcterms:modified xsi:type="dcterms:W3CDTF">2024-11-18T07:17:38Z</dcterms:modified>
</cp:coreProperties>
</file>