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79" r:id="rId31"/>
    <p:sldId id="380" r:id="rId32"/>
    <p:sldId id="381" r:id="rId33"/>
    <p:sldId id="3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dirty="0">
                <a:solidFill>
                  <a:srgbClr val="00B050"/>
                </a:solidFill>
                <a:latin typeface="+mn-ea"/>
              </a:rPr>
              <a:t>11</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v2(2,vector&lt;int&gt;(2))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Tree>
    <p:extLst>
      <p:ext uri="{BB962C8B-B14F-4D97-AF65-F5344CB8AC3E}">
        <p14:creationId xmlns:p14="http://schemas.microsoft.com/office/powerpoint/2010/main" val="164070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r>
              <a:rPr lang="en-US" altLang="ja-JP" dirty="0" err="1"/>
              <a:t>cout</a:t>
            </a:r>
            <a:r>
              <a:rPr lang="en-US" altLang="ja-JP" dirty="0"/>
              <a:t> &lt;&lt; v3[1][0] &lt;&lt; </a:t>
            </a:r>
            <a:r>
              <a:rPr lang="en-US" altLang="ja-JP" dirty="0" err="1"/>
              <a:t>endl</a:t>
            </a:r>
            <a:r>
              <a:rPr lang="en-US" altLang="ja-JP" dirty="0"/>
              <a:t>;</a:t>
            </a:r>
            <a:br>
              <a:rPr lang="en-US" altLang="ja-JP" dirty="0"/>
            </a:br>
            <a:br>
              <a:rPr lang="en-US" altLang="ja-JP" dirty="0"/>
            </a:br>
            <a:r>
              <a:rPr lang="ja-JP" altLang="en-US" dirty="0"/>
              <a:t>とすると、「</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というように不揃いになるため注意する</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dirty="0"/>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v.resize</a:t>
            </a:r>
            <a:r>
              <a:rPr kumimoji="1" lang="en-US" altLang="ja-JP" sz="3200" dirty="0"/>
              <a:t>(1);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v.resize</a:t>
            </a:r>
            <a:r>
              <a:rPr kumimoji="1" lang="en-US" altLang="ja-JP" sz="3200" dirty="0"/>
              <a:t>(2);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5876</TotalTime>
  <Words>3710</Words>
  <Application>Microsoft Office PowerPoint</Application>
  <PresentationFormat>ワイド画面</PresentationFormat>
  <Paragraphs>369</Paragraphs>
  <Slides>33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33</vt:i4>
      </vt:variant>
    </vt:vector>
  </HeadingPairs>
  <TitlesOfParts>
    <vt:vector size="37"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210</cp:revision>
  <dcterms:created xsi:type="dcterms:W3CDTF">2024-07-09T01:55:23Z</dcterms:created>
  <dcterms:modified xsi:type="dcterms:W3CDTF">2024-10-10T08:28:10Z</dcterms:modified>
</cp:coreProperties>
</file>