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</a:t>
            </a:r>
            <a:r>
              <a:rPr kumimoji="1" lang="en-US" altLang="ja-JP" sz="2400" dirty="0" err="1">
                <a:highlight>
                  <a:srgbClr val="FFFF00"/>
                </a:highlight>
              </a:rPr>
              <a:t>inb</a:t>
            </a:r>
            <a:r>
              <a:rPr kumimoji="1" lang="en-US" altLang="ja-JP" sz="2400" dirty="0">
                <a:highlight>
                  <a:srgbClr val="FFFF00"/>
                </a:highlight>
              </a:rPr>
              <a:t>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 </a:t>
            </a:r>
            <a:r>
              <a:rPr kumimoji="1" lang="ja-JP" altLang="en-US" sz="2800" dirty="0"/>
              <a:t>なので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　　　　　</a:t>
            </a:r>
            <a:r>
              <a:rPr lang="ja-JP" altLang="en-US" sz="3000" dirty="0">
                <a:solidFill>
                  <a:srgbClr val="00B0F0"/>
                </a:solidFill>
              </a:rPr>
              <a:t>（以下略）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3907</TotalTime>
  <Words>3072</Words>
  <Application>Microsoft Office PowerPoint</Application>
  <PresentationFormat>ワイド画面</PresentationFormat>
  <Paragraphs>386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0" baseType="lpstr">
      <vt:lpstr>BIZ UDPゴシック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154</cp:revision>
  <dcterms:created xsi:type="dcterms:W3CDTF">2024-07-09T01:55:23Z</dcterms:created>
  <dcterms:modified xsi:type="dcterms:W3CDTF">2024-09-19T04:09:14Z</dcterms:modified>
</cp:coreProperties>
</file>